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75"/>
  </p:notesMasterIdLst>
  <p:handoutMasterIdLst>
    <p:handoutMasterId r:id="rId76"/>
  </p:handoutMasterIdLst>
  <p:sldIdLst>
    <p:sldId id="661" r:id="rId2"/>
    <p:sldId id="897" r:id="rId3"/>
    <p:sldId id="865" r:id="rId4"/>
    <p:sldId id="866" r:id="rId5"/>
    <p:sldId id="867" r:id="rId6"/>
    <p:sldId id="868" r:id="rId7"/>
    <p:sldId id="869" r:id="rId8"/>
    <p:sldId id="870" r:id="rId9"/>
    <p:sldId id="871" r:id="rId10"/>
    <p:sldId id="872" r:id="rId11"/>
    <p:sldId id="873" r:id="rId12"/>
    <p:sldId id="874" r:id="rId13"/>
    <p:sldId id="875" r:id="rId14"/>
    <p:sldId id="876" r:id="rId15"/>
    <p:sldId id="877" r:id="rId16"/>
    <p:sldId id="878" r:id="rId17"/>
    <p:sldId id="896" r:id="rId18"/>
    <p:sldId id="653" r:id="rId19"/>
    <p:sldId id="494" r:id="rId20"/>
    <p:sldId id="497" r:id="rId21"/>
    <p:sldId id="498" r:id="rId22"/>
    <p:sldId id="496" r:id="rId23"/>
    <p:sldId id="549" r:id="rId24"/>
    <p:sldId id="519" r:id="rId25"/>
    <p:sldId id="650" r:id="rId26"/>
    <p:sldId id="524" r:id="rId27"/>
    <p:sldId id="551" r:id="rId28"/>
    <p:sldId id="552" r:id="rId29"/>
    <p:sldId id="554" r:id="rId30"/>
    <p:sldId id="555" r:id="rId31"/>
    <p:sldId id="556" r:id="rId32"/>
    <p:sldId id="557" r:id="rId33"/>
    <p:sldId id="553" r:id="rId34"/>
    <p:sldId id="558" r:id="rId35"/>
    <p:sldId id="559" r:id="rId36"/>
    <p:sldId id="560" r:id="rId37"/>
    <p:sldId id="561" r:id="rId38"/>
    <p:sldId id="562" r:id="rId39"/>
    <p:sldId id="563" r:id="rId40"/>
    <p:sldId id="564" r:id="rId41"/>
    <p:sldId id="565" r:id="rId42"/>
    <p:sldId id="566" r:id="rId43"/>
    <p:sldId id="567" r:id="rId44"/>
    <p:sldId id="569" r:id="rId45"/>
    <p:sldId id="570" r:id="rId46"/>
    <p:sldId id="572" r:id="rId47"/>
    <p:sldId id="573" r:id="rId48"/>
    <p:sldId id="574" r:id="rId49"/>
    <p:sldId id="575" r:id="rId50"/>
    <p:sldId id="576" r:id="rId51"/>
    <p:sldId id="577" r:id="rId52"/>
    <p:sldId id="578" r:id="rId53"/>
    <p:sldId id="579" r:id="rId54"/>
    <p:sldId id="580" r:id="rId55"/>
    <p:sldId id="581" r:id="rId56"/>
    <p:sldId id="582" r:id="rId57"/>
    <p:sldId id="583" r:id="rId58"/>
    <p:sldId id="584" r:id="rId59"/>
    <p:sldId id="645" r:id="rId60"/>
    <p:sldId id="659" r:id="rId61"/>
    <p:sldId id="585" r:id="rId62"/>
    <p:sldId id="586" r:id="rId63"/>
    <p:sldId id="587" r:id="rId64"/>
    <p:sldId id="588" r:id="rId65"/>
    <p:sldId id="589" r:id="rId66"/>
    <p:sldId id="628" r:id="rId67"/>
    <p:sldId id="629" r:id="rId68"/>
    <p:sldId id="630" r:id="rId69"/>
    <p:sldId id="632" r:id="rId70"/>
    <p:sldId id="646" r:id="rId71"/>
    <p:sldId id="647" r:id="rId72"/>
    <p:sldId id="648" r:id="rId73"/>
    <p:sldId id="660" r:id="rId7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CB399D-FC7F-497A-91E6-C18464D3F107}" v="16" dt="2024-03-23T20:36:03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21" autoAdjust="0"/>
    <p:restoredTop sz="94660"/>
  </p:normalViewPr>
  <p:slideViewPr>
    <p:cSldViewPr>
      <p:cViewPr varScale="1">
        <p:scale>
          <a:sx n="102" d="100"/>
          <a:sy n="102" d="100"/>
        </p:scale>
        <p:origin x="1608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8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51.xml"/><Relationship Id="rId13" Type="http://schemas.openxmlformats.org/officeDocument/2006/relationships/slide" Target="slides/slide61.xml"/><Relationship Id="rId18" Type="http://schemas.openxmlformats.org/officeDocument/2006/relationships/slide" Target="slides/slide68.xml"/><Relationship Id="rId3" Type="http://schemas.openxmlformats.org/officeDocument/2006/relationships/slide" Target="slides/slide46.xml"/><Relationship Id="rId7" Type="http://schemas.openxmlformats.org/officeDocument/2006/relationships/slide" Target="slides/slide50.xml"/><Relationship Id="rId12" Type="http://schemas.openxmlformats.org/officeDocument/2006/relationships/slide" Target="slides/slide59.xml"/><Relationship Id="rId17" Type="http://schemas.openxmlformats.org/officeDocument/2006/relationships/slide" Target="slides/slide65.xml"/><Relationship Id="rId2" Type="http://schemas.openxmlformats.org/officeDocument/2006/relationships/slide" Target="slides/slide40.xml"/><Relationship Id="rId16" Type="http://schemas.openxmlformats.org/officeDocument/2006/relationships/slide" Target="slides/slide64.xml"/><Relationship Id="rId1" Type="http://schemas.openxmlformats.org/officeDocument/2006/relationships/slide" Target="slides/slide39.xml"/><Relationship Id="rId6" Type="http://schemas.openxmlformats.org/officeDocument/2006/relationships/slide" Target="slides/slide49.xml"/><Relationship Id="rId11" Type="http://schemas.openxmlformats.org/officeDocument/2006/relationships/slide" Target="slides/slide58.xml"/><Relationship Id="rId5" Type="http://schemas.openxmlformats.org/officeDocument/2006/relationships/slide" Target="slides/slide48.xml"/><Relationship Id="rId15" Type="http://schemas.openxmlformats.org/officeDocument/2006/relationships/slide" Target="slides/slide63.xml"/><Relationship Id="rId10" Type="http://schemas.openxmlformats.org/officeDocument/2006/relationships/slide" Target="slides/slide55.xml"/><Relationship Id="rId19" Type="http://schemas.openxmlformats.org/officeDocument/2006/relationships/slide" Target="slides/slide69.xml"/><Relationship Id="rId4" Type="http://schemas.openxmlformats.org/officeDocument/2006/relationships/slide" Target="slides/slide47.xml"/><Relationship Id="rId9" Type="http://schemas.openxmlformats.org/officeDocument/2006/relationships/slide" Target="slides/slide54.xml"/><Relationship Id="rId14" Type="http://schemas.openxmlformats.org/officeDocument/2006/relationships/slide" Target="slides/slide6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ABCB399D-FC7F-497A-91E6-C18464D3F107}"/>
    <pc:docChg chg="undo custSel addSld delSld modSld sldOrd delMainMaster">
      <pc:chgData name="Mark Young" userId="055a4c4f-05b9-4cd6-bda8-0cc88b7b58d3" providerId="ADAL" clId="{ABCB399D-FC7F-497A-91E6-C18464D3F107}" dt="2024-04-01T16:15:15.313" v="479" actId="20577"/>
      <pc:docMkLst>
        <pc:docMk/>
      </pc:docMkLst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256"/>
        </pc:sldMkLst>
      </pc:sldChg>
      <pc:sldChg chg="modSp add del mod">
        <pc:chgData name="Mark Young" userId="055a4c4f-05b9-4cd6-bda8-0cc88b7b58d3" providerId="ADAL" clId="{ABCB399D-FC7F-497A-91E6-C18464D3F107}" dt="2024-03-23T20:32:58.839" v="385" actId="20577"/>
        <pc:sldMkLst>
          <pc:docMk/>
          <pc:sldMk cId="0" sldId="494"/>
        </pc:sldMkLst>
        <pc:spChg chg="mod">
          <ac:chgData name="Mark Young" userId="055a4c4f-05b9-4cd6-bda8-0cc88b7b58d3" providerId="ADAL" clId="{ABCB399D-FC7F-497A-91E6-C18464D3F107}" dt="2024-03-23T20:32:58.839" v="385" actId="20577"/>
          <ac:spMkLst>
            <pc:docMk/>
            <pc:sldMk cId="0" sldId="494"/>
            <ac:spMk id="522243" creationId="{00000000-0000-0000-0000-000000000000}"/>
          </ac:spMkLst>
        </pc:spChg>
      </pc:sldChg>
      <pc:sldChg chg="add del">
        <pc:chgData name="Mark Young" userId="055a4c4f-05b9-4cd6-bda8-0cc88b7b58d3" providerId="ADAL" clId="{ABCB399D-FC7F-497A-91E6-C18464D3F107}" dt="2024-03-23T20:10:05.515" v="65"/>
        <pc:sldMkLst>
          <pc:docMk/>
          <pc:sldMk cId="0" sldId="496"/>
        </pc:sldMkLst>
      </pc:sldChg>
      <pc:sldChg chg="modSp add del mod">
        <pc:chgData name="Mark Young" userId="055a4c4f-05b9-4cd6-bda8-0cc88b7b58d3" providerId="ADAL" clId="{ABCB399D-FC7F-497A-91E6-C18464D3F107}" dt="2024-03-23T20:10:45.844" v="69" actId="208"/>
        <pc:sldMkLst>
          <pc:docMk/>
          <pc:sldMk cId="0" sldId="497"/>
        </pc:sldMkLst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2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2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2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2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2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5.844" v="69" actId="208"/>
          <ac:spMkLst>
            <pc:docMk/>
            <pc:sldMk cId="0" sldId="497"/>
            <ac:spMk id="513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4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40.215" v="68" actId="208"/>
          <ac:spMkLst>
            <pc:docMk/>
            <pc:sldMk cId="0" sldId="497"/>
            <ac:spMk id="515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0:25.625" v="66" actId="207"/>
          <ac:spMkLst>
            <pc:docMk/>
            <pc:sldMk cId="0" sldId="497"/>
            <ac:spMk id="5160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0:45.844" v="69" actId="208"/>
          <ac:cxnSpMkLst>
            <pc:docMk/>
            <pc:sldMk cId="0" sldId="497"/>
            <ac:cxnSpMk id="513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0:45.844" v="69" actId="208"/>
          <ac:cxnSpMkLst>
            <pc:docMk/>
            <pc:sldMk cId="0" sldId="497"/>
            <ac:cxnSpMk id="513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0:45.844" v="69" actId="208"/>
          <ac:cxnSpMkLst>
            <pc:docMk/>
            <pc:sldMk cId="0" sldId="497"/>
            <ac:cxnSpMk id="513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0:45.844" v="69" actId="208"/>
          <ac:cxnSpMkLst>
            <pc:docMk/>
            <pc:sldMk cId="0" sldId="497"/>
            <ac:cxnSpMk id="513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0:45.844" v="69" actId="208"/>
          <ac:cxnSpMkLst>
            <pc:docMk/>
            <pc:sldMk cId="0" sldId="497"/>
            <ac:cxnSpMk id="513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0:45.844" v="69" actId="208"/>
          <ac:cxnSpMkLst>
            <pc:docMk/>
            <pc:sldMk cId="0" sldId="497"/>
            <ac:cxnSpMk id="5137" creationId="{00000000-0000-0000-0000-000000000000}"/>
          </ac:cxnSpMkLst>
        </pc:cxnChg>
      </pc:sldChg>
      <pc:sldChg chg="modSp add del mod">
        <pc:chgData name="Mark Young" userId="055a4c4f-05b9-4cd6-bda8-0cc88b7b58d3" providerId="ADAL" clId="{ABCB399D-FC7F-497A-91E6-C18464D3F107}" dt="2024-03-23T20:11:16.549" v="74" actId="12"/>
        <pc:sldMkLst>
          <pc:docMk/>
          <pc:sldMk cId="0" sldId="498"/>
        </pc:sldMkLst>
        <pc:spChg chg="mod">
          <ac:chgData name="Mark Young" userId="055a4c4f-05b9-4cd6-bda8-0cc88b7b58d3" providerId="ADAL" clId="{ABCB399D-FC7F-497A-91E6-C18464D3F107}" dt="2024-03-23T20:11:11.702" v="72" actId="12"/>
          <ac:spMkLst>
            <pc:docMk/>
            <pc:sldMk cId="0" sldId="498"/>
            <ac:spMk id="53043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16.549" v="74" actId="12"/>
          <ac:spMkLst>
            <pc:docMk/>
            <pc:sldMk cId="0" sldId="498"/>
            <ac:spMk id="530436" creationId="{00000000-0000-0000-0000-000000000000}"/>
          </ac:spMkLst>
        </pc:spChg>
      </pc:sldChg>
      <pc:sldChg chg="modSp add del mod">
        <pc:chgData name="Mark Young" userId="055a4c4f-05b9-4cd6-bda8-0cc88b7b58d3" providerId="ADAL" clId="{ABCB399D-FC7F-497A-91E6-C18464D3F107}" dt="2024-03-23T20:34:10.278" v="389"/>
        <pc:sldMkLst>
          <pc:docMk/>
          <pc:sldMk cId="0" sldId="519"/>
        </pc:sldMkLst>
        <pc:spChg chg="mod">
          <ac:chgData name="Mark Young" userId="055a4c4f-05b9-4cd6-bda8-0cc88b7b58d3" providerId="ADAL" clId="{ABCB399D-FC7F-497A-91E6-C18464D3F107}" dt="2024-03-23T20:34:10.278" v="389"/>
          <ac:spMkLst>
            <pc:docMk/>
            <pc:sldMk cId="0" sldId="519"/>
            <ac:spMk id="557059" creationId="{00000000-0000-0000-0000-000000000000}"/>
          </ac:spMkLst>
        </pc:spChg>
      </pc:sldChg>
      <pc:sldChg chg="modSp add del mod">
        <pc:chgData name="Mark Young" userId="055a4c4f-05b9-4cd6-bda8-0cc88b7b58d3" providerId="ADAL" clId="{ABCB399D-FC7F-497A-91E6-C18464D3F107}" dt="2024-03-23T20:12:16.956" v="81" actId="12"/>
        <pc:sldMkLst>
          <pc:docMk/>
          <pc:sldMk cId="0" sldId="524"/>
        </pc:sldMkLst>
        <pc:spChg chg="mod">
          <ac:chgData name="Mark Young" userId="055a4c4f-05b9-4cd6-bda8-0cc88b7b58d3" providerId="ADAL" clId="{ABCB399D-FC7F-497A-91E6-C18464D3F107}" dt="2024-03-23T20:12:16.956" v="81" actId="12"/>
          <ac:spMkLst>
            <pc:docMk/>
            <pc:sldMk cId="0" sldId="524"/>
            <ac:spMk id="2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3.168" v="78" actId="208"/>
          <ac:spMkLst>
            <pc:docMk/>
            <pc:sldMk cId="0" sldId="524"/>
            <ac:spMk id="1127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1:57.596" v="79" actId="207"/>
          <ac:spMkLst>
            <pc:docMk/>
            <pc:sldMk cId="0" sldId="524"/>
            <ac:spMk id="1130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14.877" v="80" actId="12"/>
          <ac:spMkLst>
            <pc:docMk/>
            <pc:sldMk cId="0" sldId="524"/>
            <ac:spMk id="563203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1:53.168" v="78" actId="208"/>
          <ac:cxnSpMkLst>
            <pc:docMk/>
            <pc:sldMk cId="0" sldId="524"/>
            <ac:cxnSpMk id="11288" creationId="{00000000-0000-0000-0000-000000000000}"/>
          </ac:cxnSpMkLst>
        </pc:cxnChg>
      </pc:sldChg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545"/>
        </pc:sldMkLst>
      </pc:sldChg>
      <pc:sldChg chg="modSp add del mod">
        <pc:chgData name="Mark Young" userId="055a4c4f-05b9-4cd6-bda8-0cc88b7b58d3" providerId="ADAL" clId="{ABCB399D-FC7F-497A-91E6-C18464D3F107}" dt="2024-03-23T20:11:28.422" v="76" actId="207"/>
        <pc:sldMkLst>
          <pc:docMk/>
          <pc:sldMk cId="0" sldId="549"/>
        </pc:sldMkLst>
        <pc:spChg chg="mod">
          <ac:chgData name="Mark Young" userId="055a4c4f-05b9-4cd6-bda8-0cc88b7b58d3" providerId="ADAL" clId="{ABCB399D-FC7F-497A-91E6-C18464D3F107}" dt="2024-03-23T20:11:28.422" v="76" actId="207"/>
          <ac:spMkLst>
            <pc:docMk/>
            <pc:sldMk cId="0" sldId="549"/>
            <ac:spMk id="3" creationId="{00000000-0000-0000-0000-000000000000}"/>
          </ac:spMkLst>
        </pc:spChg>
      </pc:sldChg>
      <pc:sldChg chg="add del">
        <pc:chgData name="Mark Young" userId="055a4c4f-05b9-4cd6-bda8-0cc88b7b58d3" providerId="ADAL" clId="{ABCB399D-FC7F-497A-91E6-C18464D3F107}" dt="2024-03-23T20:10:05.515" v="65"/>
        <pc:sldMkLst>
          <pc:docMk/>
          <pc:sldMk cId="0" sldId="551"/>
        </pc:sldMkLst>
      </pc:sldChg>
      <pc:sldChg chg="modSp add del mod">
        <pc:chgData name="Mark Young" userId="055a4c4f-05b9-4cd6-bda8-0cc88b7b58d3" providerId="ADAL" clId="{ABCB399D-FC7F-497A-91E6-C18464D3F107}" dt="2024-03-23T20:12:53.110" v="82" actId="208"/>
        <pc:sldMkLst>
          <pc:docMk/>
          <pc:sldMk cId="0" sldId="552"/>
        </pc:sldMkLst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1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1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1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1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2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2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2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2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2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2:53.110" v="82" actId="208"/>
          <ac:spMkLst>
            <pc:docMk/>
            <pc:sldMk cId="0" sldId="552"/>
            <ac:spMk id="13325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2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2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2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2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3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3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3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3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2:53.110" v="82" actId="208"/>
          <ac:cxnSpMkLst>
            <pc:docMk/>
            <pc:sldMk cId="0" sldId="552"/>
            <ac:cxnSpMk id="13334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5:59.167" v="96" actId="207"/>
        <pc:sldMkLst>
          <pc:docMk/>
          <pc:sldMk cId="0" sldId="553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3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59.167" v="96" actId="207"/>
          <ac:spMkLst>
            <pc:docMk/>
            <pc:sldMk cId="0" sldId="553"/>
            <ac:spMk id="3" creationId="{00000000-0000-0000-0000-000000000000}"/>
          </ac:spMkLst>
        </pc:spChg>
      </pc:sldChg>
      <pc:sldChg chg="modSp add del mod">
        <pc:chgData name="Mark Young" userId="055a4c4f-05b9-4cd6-bda8-0cc88b7b58d3" providerId="ADAL" clId="{ABCB399D-FC7F-497A-91E6-C18464D3F107}" dt="2024-03-23T20:13:24.536" v="85" actId="207"/>
        <pc:sldMkLst>
          <pc:docMk/>
          <pc:sldMk cId="0" sldId="554"/>
        </pc:sldMkLst>
        <pc:spChg chg="mod">
          <ac:chgData name="Mark Young" userId="055a4c4f-05b9-4cd6-bda8-0cc88b7b58d3" providerId="ADAL" clId="{ABCB399D-FC7F-497A-91E6-C18464D3F107}" dt="2024-03-23T20:13:17.187" v="84" actId="207"/>
          <ac:spMkLst>
            <pc:docMk/>
            <pc:sldMk cId="0" sldId="554"/>
            <ac:spMk id="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3:12.981" v="83" actId="207"/>
          <ac:spMkLst>
            <pc:docMk/>
            <pc:sldMk cId="0" sldId="554"/>
            <ac:spMk id="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3:24.536" v="85" actId="207"/>
          <ac:spMkLst>
            <pc:docMk/>
            <pc:sldMk cId="0" sldId="554"/>
            <ac:spMk id="5" creationId="{A4A9990B-93B8-4F5D-B46B-34DA46A38461}"/>
          </ac:spMkLst>
        </pc:spChg>
      </pc:sldChg>
      <pc:sldChg chg="modSp mod">
        <pc:chgData name="Mark Young" userId="055a4c4f-05b9-4cd6-bda8-0cc88b7b58d3" providerId="ADAL" clId="{ABCB399D-FC7F-497A-91E6-C18464D3F107}" dt="2024-03-23T20:14:18.171" v="91" actId="207"/>
        <pc:sldMkLst>
          <pc:docMk/>
          <pc:sldMk cId="0" sldId="555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5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18.171" v="91" actId="207"/>
          <ac:spMkLst>
            <pc:docMk/>
            <pc:sldMk cId="0" sldId="55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15:08.270" v="93" actId="207"/>
        <pc:sldMkLst>
          <pc:docMk/>
          <pc:sldMk cId="0" sldId="556"/>
        </pc:sldMkLst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8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8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9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9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9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9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39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4:39.873" v="92" actId="208"/>
          <ac:spMkLst>
            <pc:docMk/>
            <pc:sldMk cId="0" sldId="556"/>
            <ac:spMk id="1640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6"/>
            <ac:spMk id="48230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6"/>
            <ac:spMk id="48230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08.270" v="93" actId="207"/>
          <ac:spMkLst>
            <pc:docMk/>
            <pc:sldMk cId="0" sldId="556"/>
            <ac:spMk id="48232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08.270" v="93" actId="207"/>
          <ac:spMkLst>
            <pc:docMk/>
            <pc:sldMk cId="0" sldId="556"/>
            <ac:spMk id="48232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08.270" v="93" actId="207"/>
          <ac:spMkLst>
            <pc:docMk/>
            <pc:sldMk cId="0" sldId="556"/>
            <ac:spMk id="482325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39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39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39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39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39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40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4:39.873" v="92" actId="208"/>
          <ac:cxnSpMkLst>
            <pc:docMk/>
            <pc:sldMk cId="0" sldId="556"/>
            <ac:cxnSpMk id="16402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5:46.378" v="95" actId="208"/>
        <pc:sldMkLst>
          <pc:docMk/>
          <pc:sldMk cId="0" sldId="557"/>
        </pc:sldMkLst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1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46.378" v="95" actId="208"/>
          <ac:spMkLst>
            <pc:docMk/>
            <pc:sldMk cId="0" sldId="557"/>
            <ac:spMk id="1742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7"/>
            <ac:spMk id="4833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7"/>
            <ac:spMk id="48333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34.547" v="94" actId="207"/>
          <ac:spMkLst>
            <pc:docMk/>
            <pc:sldMk cId="0" sldId="557"/>
            <ac:spMk id="48334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5:34.547" v="94" actId="207"/>
          <ac:spMkLst>
            <pc:docMk/>
            <pc:sldMk cId="0" sldId="557"/>
            <ac:spMk id="483348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1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2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2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2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2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2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5:46.378" v="95" actId="208"/>
          <ac:cxnSpMkLst>
            <pc:docMk/>
            <pc:sldMk cId="0" sldId="557"/>
            <ac:cxnSpMk id="17426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6:25.676" v="98" actId="207"/>
        <pc:sldMkLst>
          <pc:docMk/>
          <pc:sldMk cId="0" sldId="558"/>
        </pc:sldMkLst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6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7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18.999" v="97" actId="208"/>
          <ac:spMkLst>
            <pc:docMk/>
            <pc:sldMk cId="0" sldId="558"/>
            <ac:spMk id="1947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8"/>
            <ac:spMk id="47411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8"/>
            <ac:spMk id="47411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25.676" v="98" actId="207"/>
          <ac:spMkLst>
            <pc:docMk/>
            <pc:sldMk cId="0" sldId="558"/>
            <ac:spMk id="47413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25.676" v="98" actId="207"/>
          <ac:spMkLst>
            <pc:docMk/>
            <pc:sldMk cId="0" sldId="558"/>
            <ac:spMk id="47413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25.676" v="98" actId="207"/>
          <ac:spMkLst>
            <pc:docMk/>
            <pc:sldMk cId="0" sldId="558"/>
            <ac:spMk id="474136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6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6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6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7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7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7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7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6:18.999" v="97" actId="208"/>
          <ac:cxnSpMkLst>
            <pc:docMk/>
            <pc:sldMk cId="0" sldId="558"/>
            <ac:cxnSpMk id="19480" creationId="{00000000-0000-0000-0000-000000000000}"/>
          </ac:cxnSpMkLst>
        </pc:cxn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59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9"/>
            <ac:spMk id="47513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59"/>
            <ac:spMk id="475139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16:41.232" v="99" actId="207"/>
        <pc:sldMkLst>
          <pc:docMk/>
          <pc:sldMk cId="0" sldId="560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0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41.232" v="99" actId="207"/>
          <ac:spMkLst>
            <pc:docMk/>
            <pc:sldMk cId="0" sldId="560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16:53.989" v="100" actId="207"/>
        <pc:sldMkLst>
          <pc:docMk/>
          <pc:sldMk cId="0" sldId="561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1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6:53.989" v="100" actId="207"/>
          <ac:spMkLst>
            <pc:docMk/>
            <pc:sldMk cId="0" sldId="561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17:10.436" v="101" actId="208"/>
        <pc:sldMkLst>
          <pc:docMk/>
          <pc:sldMk cId="0" sldId="562"/>
        </pc:sldMkLst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5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5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5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5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6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6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6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10.436" v="101" actId="208"/>
          <ac:spMkLst>
            <pc:docMk/>
            <pc:sldMk cId="0" sldId="562"/>
            <ac:spMk id="2357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2"/>
            <ac:spMk id="49049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2"/>
            <ac:spMk id="490499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6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6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6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6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6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6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7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10.436" v="101" actId="208"/>
          <ac:cxnSpMkLst>
            <pc:docMk/>
            <pc:sldMk cId="0" sldId="562"/>
            <ac:cxnSpMk id="23572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35:13.034" v="393" actId="207"/>
        <pc:sldMkLst>
          <pc:docMk/>
          <pc:sldMk cId="0" sldId="563"/>
        </pc:sldMkLst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8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8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8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8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8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8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9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1.506" v="102" actId="208"/>
          <ac:spMkLst>
            <pc:docMk/>
            <pc:sldMk cId="0" sldId="563"/>
            <ac:spMk id="2459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3"/>
            <ac:spMk id="49152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5:13.034" v="393" actId="207"/>
          <ac:spMkLst>
            <pc:docMk/>
            <pc:sldMk cId="0" sldId="563"/>
            <ac:spMk id="49152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5:01.408" v="392" actId="207"/>
          <ac:spMkLst>
            <pc:docMk/>
            <pc:sldMk cId="0" sldId="563"/>
            <ac:spMk id="491541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8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8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8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8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9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9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1.506" v="102" actId="208"/>
          <ac:cxnSpMkLst>
            <pc:docMk/>
            <pc:sldMk cId="0" sldId="563"/>
            <ac:cxnSpMk id="24594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35:43.020" v="398" actId="12"/>
        <pc:sldMkLst>
          <pc:docMk/>
          <pc:sldMk cId="0" sldId="564"/>
        </pc:sldMkLst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0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0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0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0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0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1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28.972" v="103" actId="208"/>
          <ac:spMkLst>
            <pc:docMk/>
            <pc:sldMk cId="0" sldId="564"/>
            <ac:spMk id="2561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4"/>
            <ac:spMk id="49254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5:20.744" v="394" actId="207"/>
          <ac:spMkLst>
            <pc:docMk/>
            <pc:sldMk cId="0" sldId="564"/>
            <ac:spMk id="49254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5:43.020" v="398" actId="12"/>
          <ac:spMkLst>
            <pc:docMk/>
            <pc:sldMk cId="0" sldId="564"/>
            <ac:spMk id="492564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7:28.972" v="103" actId="208"/>
          <ac:cxnSpMkLst>
            <pc:docMk/>
            <pc:sldMk cId="0" sldId="564"/>
            <ac:cxnSpMk id="2560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8.972" v="103" actId="208"/>
          <ac:cxnSpMkLst>
            <pc:docMk/>
            <pc:sldMk cId="0" sldId="564"/>
            <ac:cxnSpMk id="2561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8.972" v="103" actId="208"/>
          <ac:cxnSpMkLst>
            <pc:docMk/>
            <pc:sldMk cId="0" sldId="564"/>
            <ac:cxnSpMk id="2561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8.972" v="103" actId="208"/>
          <ac:cxnSpMkLst>
            <pc:docMk/>
            <pc:sldMk cId="0" sldId="564"/>
            <ac:cxnSpMk id="2561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8.972" v="103" actId="208"/>
          <ac:cxnSpMkLst>
            <pc:docMk/>
            <pc:sldMk cId="0" sldId="564"/>
            <ac:cxnSpMk id="2561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28.972" v="103" actId="208"/>
          <ac:cxnSpMkLst>
            <pc:docMk/>
            <pc:sldMk cId="0" sldId="564"/>
            <ac:cxnSpMk id="25616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8:29.530" v="110" actId="208"/>
        <pc:sldMkLst>
          <pc:docMk/>
          <pc:sldMk cId="0" sldId="565"/>
        </pc:sldMkLst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2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2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3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3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3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46.793" v="104" actId="208"/>
          <ac:spMkLst>
            <pc:docMk/>
            <pc:sldMk cId="0" sldId="565"/>
            <ac:spMk id="2663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13.846" v="108" actId="208"/>
          <ac:spMkLst>
            <pc:docMk/>
            <pc:sldMk cId="0" sldId="565"/>
            <ac:spMk id="2664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13.846" v="108" actId="208"/>
          <ac:spMkLst>
            <pc:docMk/>
            <pc:sldMk cId="0" sldId="565"/>
            <ac:spMk id="2664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13.846" v="108" actId="208"/>
          <ac:spMkLst>
            <pc:docMk/>
            <pc:sldMk cId="0" sldId="565"/>
            <ac:spMk id="2665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03.771" v="106" actId="208"/>
          <ac:spMkLst>
            <pc:docMk/>
            <pc:sldMk cId="0" sldId="565"/>
            <ac:spMk id="2665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03.771" v="106" actId="208"/>
          <ac:spMkLst>
            <pc:docMk/>
            <pc:sldMk cId="0" sldId="565"/>
            <ac:spMk id="2665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03.771" v="106" actId="208"/>
          <ac:spMkLst>
            <pc:docMk/>
            <pc:sldMk cId="0" sldId="565"/>
            <ac:spMk id="2665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17.411" v="109" actId="208"/>
          <ac:spMkLst>
            <pc:docMk/>
            <pc:sldMk cId="0" sldId="565"/>
            <ac:spMk id="2665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17.411" v="109" actId="208"/>
          <ac:spMkLst>
            <pc:docMk/>
            <pc:sldMk cId="0" sldId="565"/>
            <ac:spMk id="2665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17.411" v="109" actId="208"/>
          <ac:spMkLst>
            <pc:docMk/>
            <pc:sldMk cId="0" sldId="565"/>
            <ac:spMk id="266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55.812" v="105" actId="208"/>
          <ac:spMkLst>
            <pc:docMk/>
            <pc:sldMk cId="0" sldId="565"/>
            <ac:spMk id="2666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55.812" v="105" actId="208"/>
          <ac:spMkLst>
            <pc:docMk/>
            <pc:sldMk cId="0" sldId="565"/>
            <ac:spMk id="2666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7:55.812" v="105" actId="208"/>
          <ac:spMkLst>
            <pc:docMk/>
            <pc:sldMk cId="0" sldId="565"/>
            <ac:spMk id="2666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08.840" v="107" actId="208"/>
          <ac:spMkLst>
            <pc:docMk/>
            <pc:sldMk cId="0" sldId="565"/>
            <ac:spMk id="2666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08.840" v="107" actId="208"/>
          <ac:spMkLst>
            <pc:docMk/>
            <pc:sldMk cId="0" sldId="565"/>
            <ac:spMk id="2666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08.840" v="107" actId="208"/>
          <ac:spMkLst>
            <pc:docMk/>
            <pc:sldMk cId="0" sldId="565"/>
            <ac:spMk id="2667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5"/>
            <ac:spMk id="49357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5"/>
            <ac:spMk id="49357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29.530" v="110" actId="208"/>
          <ac:spMkLst>
            <pc:docMk/>
            <pc:sldMk cId="0" sldId="565"/>
            <ac:spMk id="493631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7:46.793" v="104" actId="208"/>
          <ac:cxnSpMkLst>
            <pc:docMk/>
            <pc:sldMk cId="0" sldId="565"/>
            <ac:cxnSpMk id="2663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46.793" v="104" actId="208"/>
          <ac:cxnSpMkLst>
            <pc:docMk/>
            <pc:sldMk cId="0" sldId="565"/>
            <ac:cxnSpMk id="2663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46.793" v="104" actId="208"/>
          <ac:cxnSpMkLst>
            <pc:docMk/>
            <pc:sldMk cId="0" sldId="565"/>
            <ac:cxnSpMk id="2663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46.793" v="104" actId="208"/>
          <ac:cxnSpMkLst>
            <pc:docMk/>
            <pc:sldMk cId="0" sldId="565"/>
            <ac:cxnSpMk id="2663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46.793" v="104" actId="208"/>
          <ac:cxnSpMkLst>
            <pc:docMk/>
            <pc:sldMk cId="0" sldId="565"/>
            <ac:cxnSpMk id="2663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46.793" v="104" actId="208"/>
          <ac:cxnSpMkLst>
            <pc:docMk/>
            <pc:sldMk cId="0" sldId="565"/>
            <ac:cxnSpMk id="2664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13.846" v="108" actId="208"/>
          <ac:cxnSpMkLst>
            <pc:docMk/>
            <pc:sldMk cId="0" sldId="565"/>
            <ac:cxnSpMk id="2665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13.846" v="108" actId="208"/>
          <ac:cxnSpMkLst>
            <pc:docMk/>
            <pc:sldMk cId="0" sldId="565"/>
            <ac:cxnSpMk id="2665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03.771" v="106" actId="208"/>
          <ac:cxnSpMkLst>
            <pc:docMk/>
            <pc:sldMk cId="0" sldId="565"/>
            <ac:cxnSpMk id="2665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03.771" v="106" actId="208"/>
          <ac:cxnSpMkLst>
            <pc:docMk/>
            <pc:sldMk cId="0" sldId="565"/>
            <ac:cxnSpMk id="2665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17.411" v="109" actId="208"/>
          <ac:cxnSpMkLst>
            <pc:docMk/>
            <pc:sldMk cId="0" sldId="565"/>
            <ac:cxnSpMk id="2666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17.411" v="109" actId="208"/>
          <ac:cxnSpMkLst>
            <pc:docMk/>
            <pc:sldMk cId="0" sldId="565"/>
            <ac:cxnSpMk id="2666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55.812" v="105" actId="208"/>
          <ac:cxnSpMkLst>
            <pc:docMk/>
            <pc:sldMk cId="0" sldId="565"/>
            <ac:cxnSpMk id="2666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7:55.812" v="105" actId="208"/>
          <ac:cxnSpMkLst>
            <pc:docMk/>
            <pc:sldMk cId="0" sldId="565"/>
            <ac:cxnSpMk id="2666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08.840" v="107" actId="208"/>
          <ac:cxnSpMkLst>
            <pc:docMk/>
            <pc:sldMk cId="0" sldId="565"/>
            <ac:cxnSpMk id="2667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08.840" v="107" actId="208"/>
          <ac:cxnSpMkLst>
            <pc:docMk/>
            <pc:sldMk cId="0" sldId="565"/>
            <ac:cxnSpMk id="26672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8:55.861" v="112" actId="208"/>
        <pc:sldMkLst>
          <pc:docMk/>
          <pc:sldMk cId="0" sldId="566"/>
        </pc:sldMkLst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5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5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5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5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5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6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2766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6"/>
            <ac:spMk id="49459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6"/>
            <ac:spMk id="49459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49460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5.861" v="112" actId="208"/>
          <ac:spMkLst>
            <pc:docMk/>
            <pc:sldMk cId="0" sldId="566"/>
            <ac:spMk id="49461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8:51.061" v="111" actId="208"/>
          <ac:spMkLst>
            <pc:docMk/>
            <pc:sldMk cId="0" sldId="566"/>
            <ac:spMk id="494612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8:51.061" v="111" actId="208"/>
          <ac:cxnSpMkLst>
            <pc:docMk/>
            <pc:sldMk cId="0" sldId="566"/>
            <ac:cxnSpMk id="2765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51.061" v="111" actId="208"/>
          <ac:cxnSpMkLst>
            <pc:docMk/>
            <pc:sldMk cId="0" sldId="566"/>
            <ac:cxnSpMk id="2765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51.061" v="111" actId="208"/>
          <ac:cxnSpMkLst>
            <pc:docMk/>
            <pc:sldMk cId="0" sldId="566"/>
            <ac:cxnSpMk id="2765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51.061" v="111" actId="208"/>
          <ac:cxnSpMkLst>
            <pc:docMk/>
            <pc:sldMk cId="0" sldId="566"/>
            <ac:cxnSpMk id="2766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51.061" v="111" actId="208"/>
          <ac:cxnSpMkLst>
            <pc:docMk/>
            <pc:sldMk cId="0" sldId="566"/>
            <ac:cxnSpMk id="2766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8:51.061" v="111" actId="208"/>
          <ac:cxnSpMkLst>
            <pc:docMk/>
            <pc:sldMk cId="0" sldId="566"/>
            <ac:cxnSpMk id="27664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9:19.089" v="113" actId="208"/>
        <pc:sldMkLst>
          <pc:docMk/>
          <pc:sldMk cId="0" sldId="567"/>
        </pc:sldMkLst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7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7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7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7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8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8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19.089" v="113" actId="208"/>
          <ac:spMkLst>
            <pc:docMk/>
            <pc:sldMk cId="0" sldId="567"/>
            <ac:spMk id="2868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7"/>
            <ac:spMk id="49664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7"/>
            <ac:spMk id="496643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9:19.089" v="113" actId="208"/>
          <ac:cxnSpMkLst>
            <pc:docMk/>
            <pc:sldMk cId="0" sldId="567"/>
            <ac:cxnSpMk id="2868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19.089" v="113" actId="208"/>
          <ac:cxnSpMkLst>
            <pc:docMk/>
            <pc:sldMk cId="0" sldId="567"/>
            <ac:cxnSpMk id="2868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19.089" v="113" actId="208"/>
          <ac:cxnSpMkLst>
            <pc:docMk/>
            <pc:sldMk cId="0" sldId="567"/>
            <ac:cxnSpMk id="2868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19.089" v="113" actId="208"/>
          <ac:cxnSpMkLst>
            <pc:docMk/>
            <pc:sldMk cId="0" sldId="567"/>
            <ac:cxnSpMk id="2868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19.089" v="113" actId="208"/>
          <ac:cxnSpMkLst>
            <pc:docMk/>
            <pc:sldMk cId="0" sldId="567"/>
            <ac:cxnSpMk id="2868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19.089" v="113" actId="208"/>
          <ac:cxnSpMkLst>
            <pc:docMk/>
            <pc:sldMk cId="0" sldId="567"/>
            <ac:cxnSpMk id="28688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19:24.394" v="114" actId="207"/>
        <pc:sldMkLst>
          <pc:docMk/>
          <pc:sldMk cId="0" sldId="569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69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24.394" v="114" actId="207"/>
          <ac:spMkLst>
            <pc:docMk/>
            <pc:sldMk cId="0" sldId="56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70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0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72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2"/>
            <ac:spMk id="59392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2"/>
            <ac:spMk id="593923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73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3"/>
            <ac:spMk id="59494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3"/>
            <ac:spMk id="594947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19:37.986" v="116" actId="208"/>
        <pc:sldMkLst>
          <pc:docMk/>
          <pc:sldMk cId="0" sldId="574"/>
        </pc:sldMkLst>
        <pc:spChg chg="mod">
          <ac:chgData name="Mark Young" userId="055a4c4f-05b9-4cd6-bda8-0cc88b7b58d3" providerId="ADAL" clId="{ABCB399D-FC7F-497A-91E6-C18464D3F107}" dt="2024-03-23T20:19:32.968" v="115" actId="207"/>
          <ac:spMkLst>
            <pc:docMk/>
            <pc:sldMk cId="0" sldId="574"/>
            <ac:spMk id="3381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4"/>
            <ac:spMk id="59597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4"/>
            <ac:spMk id="595971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9:37.986" v="116" actId="208"/>
          <ac:cxnSpMkLst>
            <pc:docMk/>
            <pc:sldMk cId="0" sldId="574"/>
            <ac:cxnSpMk id="3382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37.986" v="116" actId="208"/>
          <ac:cxnSpMkLst>
            <pc:docMk/>
            <pc:sldMk cId="0" sldId="574"/>
            <ac:cxnSpMk id="3382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37.986" v="116" actId="208"/>
          <ac:cxnSpMkLst>
            <pc:docMk/>
            <pc:sldMk cId="0" sldId="574"/>
            <ac:cxnSpMk id="3382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37.986" v="116" actId="208"/>
          <ac:cxnSpMkLst>
            <pc:docMk/>
            <pc:sldMk cId="0" sldId="574"/>
            <ac:cxnSpMk id="3382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37.986" v="116" actId="208"/>
          <ac:cxnSpMkLst>
            <pc:docMk/>
            <pc:sldMk cId="0" sldId="574"/>
            <ac:cxnSpMk id="33826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46:18.831" v="478" actId="20577"/>
        <pc:sldMkLst>
          <pc:docMk/>
          <pc:sldMk cId="0" sldId="575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5"/>
            <ac:spMk id="59699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46:18.831" v="478" actId="20577"/>
          <ac:spMkLst>
            <pc:docMk/>
            <pc:sldMk cId="0" sldId="575"/>
            <ac:spMk id="596995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76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6"/>
            <ac:spMk id="59801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6"/>
            <ac:spMk id="598019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19:53.954" v="119" actId="208"/>
        <pc:sldMkLst>
          <pc:docMk/>
          <pc:sldMk cId="0" sldId="577"/>
        </pc:sldMkLst>
        <pc:spChg chg="mod">
          <ac:chgData name="Mark Young" userId="055a4c4f-05b9-4cd6-bda8-0cc88b7b58d3" providerId="ADAL" clId="{ABCB399D-FC7F-497A-91E6-C18464D3F107}" dt="2024-03-23T20:19:46.304" v="117" actId="207"/>
          <ac:spMkLst>
            <pc:docMk/>
            <pc:sldMk cId="0" sldId="577"/>
            <ac:spMk id="3688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50.299" v="118" actId="207"/>
          <ac:spMkLst>
            <pc:docMk/>
            <pc:sldMk cId="0" sldId="577"/>
            <ac:spMk id="3689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50.299" v="118" actId="207"/>
          <ac:spMkLst>
            <pc:docMk/>
            <pc:sldMk cId="0" sldId="577"/>
            <ac:spMk id="3690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50.299" v="118" actId="207"/>
          <ac:spMkLst>
            <pc:docMk/>
            <pc:sldMk cId="0" sldId="577"/>
            <ac:spMk id="3690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50.299" v="118" actId="207"/>
          <ac:spMkLst>
            <pc:docMk/>
            <pc:sldMk cId="0" sldId="577"/>
            <ac:spMk id="3690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19:50.299" v="118" actId="207"/>
          <ac:spMkLst>
            <pc:docMk/>
            <pc:sldMk cId="0" sldId="577"/>
            <ac:spMk id="3690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7"/>
            <ac:spMk id="59904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7"/>
            <ac:spMk id="599043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19:53.954" v="119" actId="208"/>
          <ac:cxnSpMkLst>
            <pc:docMk/>
            <pc:sldMk cId="0" sldId="577"/>
            <ac:cxnSpMk id="3689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53.954" v="119" actId="208"/>
          <ac:cxnSpMkLst>
            <pc:docMk/>
            <pc:sldMk cId="0" sldId="577"/>
            <ac:cxnSpMk id="3689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53.954" v="119" actId="208"/>
          <ac:cxnSpMkLst>
            <pc:docMk/>
            <pc:sldMk cId="0" sldId="577"/>
            <ac:cxnSpMk id="3689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53.954" v="119" actId="208"/>
          <ac:cxnSpMkLst>
            <pc:docMk/>
            <pc:sldMk cId="0" sldId="577"/>
            <ac:cxnSpMk id="3689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19:53.954" v="119" actId="208"/>
          <ac:cxnSpMkLst>
            <pc:docMk/>
            <pc:sldMk cId="0" sldId="577"/>
            <ac:cxnSpMk id="36898" creationId="{00000000-0000-0000-0000-000000000000}"/>
          </ac:cxnSpMkLst>
        </pc:cxn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78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8"/>
            <ac:spMk id="73113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8"/>
            <ac:spMk id="731139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0:06.371" v="120" actId="207"/>
        <pc:sldMkLst>
          <pc:docMk/>
          <pc:sldMk cId="0" sldId="579"/>
        </pc:sldMkLst>
        <pc:spChg chg="mod">
          <ac:chgData name="Mark Young" userId="055a4c4f-05b9-4cd6-bda8-0cc88b7b58d3" providerId="ADAL" clId="{ABCB399D-FC7F-497A-91E6-C18464D3F107}" dt="2024-03-23T20:20:06.371" v="120" actId="207"/>
          <ac:spMkLst>
            <pc:docMk/>
            <pc:sldMk cId="0" sldId="579"/>
            <ac:spMk id="2" creationId="{36CD3437-B02F-4ECD-B86B-C4E1A92F6491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79"/>
            <ac:spMk id="751618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0:14.798" v="121" actId="207"/>
        <pc:sldMkLst>
          <pc:docMk/>
          <pc:sldMk cId="0" sldId="580"/>
        </pc:sldMkLst>
        <pc:spChg chg="mod">
          <ac:chgData name="Mark Young" userId="055a4c4f-05b9-4cd6-bda8-0cc88b7b58d3" providerId="ADAL" clId="{ABCB399D-FC7F-497A-91E6-C18464D3F107}" dt="2024-03-23T20:20:14.798" v="121" actId="207"/>
          <ac:spMkLst>
            <pc:docMk/>
            <pc:sldMk cId="0" sldId="580"/>
            <ac:spMk id="399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0"/>
            <ac:spMk id="60825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0"/>
            <ac:spMk id="608259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0:28.216" v="123" actId="208"/>
        <pc:sldMkLst>
          <pc:docMk/>
          <pc:sldMk cId="0" sldId="581"/>
        </pc:sldMkLst>
        <pc:spChg chg="mod">
          <ac:chgData name="Mark Young" userId="055a4c4f-05b9-4cd6-bda8-0cc88b7b58d3" providerId="ADAL" clId="{ABCB399D-FC7F-497A-91E6-C18464D3F107}" dt="2024-03-23T20:20:22.119" v="122" actId="207"/>
          <ac:spMkLst>
            <pc:docMk/>
            <pc:sldMk cId="0" sldId="581"/>
            <ac:spMk id="4098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0:22.119" v="122" actId="207"/>
          <ac:spMkLst>
            <pc:docMk/>
            <pc:sldMk cId="0" sldId="581"/>
            <ac:spMk id="4099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1"/>
            <ac:spMk id="60723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1"/>
            <ac:spMk id="607235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0:28.216" v="123" actId="208"/>
          <ac:cxnSpMkLst>
            <pc:docMk/>
            <pc:sldMk cId="0" sldId="581"/>
            <ac:cxnSpMk id="4099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0:28.216" v="123" actId="208"/>
          <ac:cxnSpMkLst>
            <pc:docMk/>
            <pc:sldMk cId="0" sldId="581"/>
            <ac:cxnSpMk id="4099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0:28.216" v="123" actId="208"/>
          <ac:cxnSpMkLst>
            <pc:docMk/>
            <pc:sldMk cId="0" sldId="581"/>
            <ac:cxnSpMk id="4099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0:28.216" v="123" actId="208"/>
          <ac:cxnSpMkLst>
            <pc:docMk/>
            <pc:sldMk cId="0" sldId="581"/>
            <ac:cxnSpMk id="4099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0:28.216" v="123" actId="208"/>
          <ac:cxnSpMkLst>
            <pc:docMk/>
            <pc:sldMk cId="0" sldId="581"/>
            <ac:cxnSpMk id="4099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0:28.216" v="123" actId="208"/>
          <ac:cxnSpMkLst>
            <pc:docMk/>
            <pc:sldMk cId="0" sldId="581"/>
            <ac:cxnSpMk id="40997" creationId="{00000000-0000-0000-0000-000000000000}"/>
          </ac:cxnSpMkLst>
        </pc:cxn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82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2"/>
            <ac:spMk id="72806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2"/>
            <ac:spMk id="728067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20:46.205" v="124" actId="207"/>
        <pc:sldMkLst>
          <pc:docMk/>
          <pc:sldMk cId="0" sldId="583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3"/>
            <ac:spMk id="72909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0:46.205" v="124" actId="207"/>
          <ac:spMkLst>
            <pc:docMk/>
            <pc:sldMk cId="0" sldId="583"/>
            <ac:spMk id="729098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84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4"/>
            <ac:spMk id="60928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4"/>
            <ac:spMk id="609283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1:22.518" v="127" actId="208"/>
        <pc:sldMkLst>
          <pc:docMk/>
          <pc:sldMk cId="0" sldId="585"/>
        </pc:sldMkLst>
        <pc:spChg chg="mod">
          <ac:chgData name="Mark Young" userId="055a4c4f-05b9-4cd6-bda8-0cc88b7b58d3" providerId="ADAL" clId="{ABCB399D-FC7F-497A-91E6-C18464D3F107}" dt="2024-03-23T20:21:14.524" v="125" actId="207"/>
          <ac:spMkLst>
            <pc:docMk/>
            <pc:sldMk cId="0" sldId="585"/>
            <ac:spMk id="4610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5"/>
            <ac:spMk id="61030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5"/>
            <ac:spMk id="610307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1:18.890" v="126" actId="208"/>
          <ac:cxnSpMkLst>
            <pc:docMk/>
            <pc:sldMk cId="0" sldId="585"/>
            <ac:cxnSpMk id="4610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18.890" v="126" actId="208"/>
          <ac:cxnSpMkLst>
            <pc:docMk/>
            <pc:sldMk cId="0" sldId="585"/>
            <ac:cxnSpMk id="4610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18.890" v="126" actId="208"/>
          <ac:cxnSpMkLst>
            <pc:docMk/>
            <pc:sldMk cId="0" sldId="585"/>
            <ac:cxnSpMk id="4610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18.890" v="126" actId="208"/>
          <ac:cxnSpMkLst>
            <pc:docMk/>
            <pc:sldMk cId="0" sldId="585"/>
            <ac:cxnSpMk id="4610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18.890" v="126" actId="208"/>
          <ac:cxnSpMkLst>
            <pc:docMk/>
            <pc:sldMk cId="0" sldId="585"/>
            <ac:cxnSpMk id="4610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22.518" v="127" actId="208"/>
          <ac:cxnSpMkLst>
            <pc:docMk/>
            <pc:sldMk cId="0" sldId="585"/>
            <ac:cxnSpMk id="46116" creationId="{00000000-0000-0000-0000-000000000000}"/>
          </ac:cxnSpMkLst>
        </pc:cxn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86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6"/>
            <ac:spMk id="6113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6"/>
            <ac:spMk id="611331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1:30.351" v="128" actId="207"/>
        <pc:sldMkLst>
          <pc:docMk/>
          <pc:sldMk cId="0" sldId="587"/>
        </pc:sldMkLst>
        <pc:spChg chg="mod">
          <ac:chgData name="Mark Young" userId="055a4c4f-05b9-4cd6-bda8-0cc88b7b58d3" providerId="ADAL" clId="{ABCB399D-FC7F-497A-91E6-C18464D3F107}" dt="2024-03-23T20:21:30.351" v="128" actId="207"/>
          <ac:spMkLst>
            <pc:docMk/>
            <pc:sldMk cId="0" sldId="587"/>
            <ac:spMk id="4815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7"/>
            <ac:spMk id="6881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7"/>
            <ac:spMk id="688131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88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8"/>
            <ac:spMk id="61235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8"/>
            <ac:spMk id="612355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589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9"/>
            <ac:spMk id="61337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589"/>
            <ac:spMk id="613379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1:42.192" v="130" actId="208"/>
        <pc:sldMkLst>
          <pc:docMk/>
          <pc:sldMk cId="0" sldId="628"/>
        </pc:sldMkLst>
        <pc:spChg chg="mod">
          <ac:chgData name="Mark Young" userId="055a4c4f-05b9-4cd6-bda8-0cc88b7b58d3" providerId="ADAL" clId="{ABCB399D-FC7F-497A-91E6-C18464D3F107}" dt="2024-03-23T20:21:37.673" v="129" actId="207"/>
          <ac:spMkLst>
            <pc:docMk/>
            <pc:sldMk cId="0" sldId="628"/>
            <ac:spMk id="5121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28"/>
            <ac:spMk id="71168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28"/>
            <ac:spMk id="711683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2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1:42.192" v="130" actId="208"/>
          <ac:cxnSpMkLst>
            <pc:docMk/>
            <pc:sldMk cId="0" sldId="628"/>
            <ac:cxnSpMk id="51230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23:16.879" v="142" actId="555"/>
        <pc:sldMkLst>
          <pc:docMk/>
          <pc:sldMk cId="0" sldId="629"/>
        </pc:sldMkLst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2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2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3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16.879" v="142" actId="555"/>
          <ac:spMkLst>
            <pc:docMk/>
            <pc:sldMk cId="0" sldId="629"/>
            <ac:spMk id="5224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3:07.659" v="141" actId="555"/>
          <ac:spMkLst>
            <pc:docMk/>
            <pc:sldMk cId="0" sldId="629"/>
            <ac:spMk id="5224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29"/>
            <ac:spMk id="71270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29"/>
            <ac:spMk id="712707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2:22" v="134" actId="208"/>
          <ac:cxnSpMkLst>
            <pc:docMk/>
            <pc:sldMk cId="0" sldId="629"/>
            <ac:cxnSpMk id="5225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13.775" v="132" actId="208"/>
          <ac:cxnSpMkLst>
            <pc:docMk/>
            <pc:sldMk cId="0" sldId="629"/>
            <ac:cxnSpMk id="5226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17.685" v="133" actId="208"/>
          <ac:cxnSpMkLst>
            <pc:docMk/>
            <pc:sldMk cId="0" sldId="629"/>
            <ac:cxnSpMk id="5226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34.197" v="137" actId="208"/>
          <ac:cxnSpMkLst>
            <pc:docMk/>
            <pc:sldMk cId="0" sldId="629"/>
            <ac:cxnSpMk id="5226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41.188" v="139" actId="208"/>
          <ac:cxnSpMkLst>
            <pc:docMk/>
            <pc:sldMk cId="0" sldId="629"/>
            <ac:cxnSpMk id="5227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26.082" v="135" actId="208"/>
          <ac:cxnSpMkLst>
            <pc:docMk/>
            <pc:sldMk cId="0" sldId="629"/>
            <ac:cxnSpMk id="5227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30.054" v="136" actId="208"/>
          <ac:cxnSpMkLst>
            <pc:docMk/>
            <pc:sldMk cId="0" sldId="629"/>
            <ac:cxnSpMk id="5227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2:37.872" v="138" actId="208"/>
          <ac:cxnSpMkLst>
            <pc:docMk/>
            <pc:sldMk cId="0" sldId="629"/>
            <ac:cxnSpMk id="52280" creationId="{00000000-0000-0000-0000-000000000000}"/>
          </ac:cxnSpMkLst>
        </pc:cxn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630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30"/>
            <ac:spMk id="71373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30"/>
            <ac:spMk id="713731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632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32"/>
            <ac:spMk id="71577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32"/>
            <ac:spMk id="715779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645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5"/>
            <ac:spMk id="628738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646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6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647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7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0" sldId="648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8"/>
            <ac:spMk id="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0" sldId="648"/>
            <ac:spMk id="3" creationId="{00000000-0000-0000-0000-000000000000}"/>
          </ac:spMkLst>
        </pc:spChg>
      </pc:sldChg>
      <pc:sldChg chg="modSp add del mod">
        <pc:chgData name="Mark Young" userId="055a4c4f-05b9-4cd6-bda8-0cc88b7b58d3" providerId="ADAL" clId="{ABCB399D-FC7F-497A-91E6-C18464D3F107}" dt="2024-03-23T20:11:36.313" v="77" actId="207"/>
        <pc:sldMkLst>
          <pc:docMk/>
          <pc:sldMk cId="0" sldId="650"/>
        </pc:sldMkLst>
        <pc:spChg chg="mod">
          <ac:chgData name="Mark Young" userId="055a4c4f-05b9-4cd6-bda8-0cc88b7b58d3" providerId="ADAL" clId="{ABCB399D-FC7F-497A-91E6-C18464D3F107}" dt="2024-03-23T20:11:36.313" v="77" actId="207"/>
          <ac:spMkLst>
            <pc:docMk/>
            <pc:sldMk cId="0" sldId="650"/>
            <ac:spMk id="5" creationId="{00000000-0000-0000-0000-000000000000}"/>
          </ac:spMkLst>
        </pc:spChg>
      </pc:sldChg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651"/>
        </pc:sldMkLst>
      </pc:sldChg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652"/>
        </pc:sldMkLst>
      </pc:sldChg>
      <pc:sldChg chg="add del">
        <pc:chgData name="Mark Young" userId="055a4c4f-05b9-4cd6-bda8-0cc88b7b58d3" providerId="ADAL" clId="{ABCB399D-FC7F-497A-91E6-C18464D3F107}" dt="2024-03-23T20:10:05.515" v="65"/>
        <pc:sldMkLst>
          <pc:docMk/>
          <pc:sldMk cId="0" sldId="653"/>
        </pc:sldMkLst>
      </pc:sldChg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654"/>
        </pc:sldMkLst>
      </pc:sldChg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657"/>
        </pc:sldMkLst>
      </pc:sldChg>
      <pc:sldChg chg="del">
        <pc:chgData name="Mark Young" userId="055a4c4f-05b9-4cd6-bda8-0cc88b7b58d3" providerId="ADAL" clId="{ABCB399D-FC7F-497A-91E6-C18464D3F107}" dt="2024-03-23T20:07:43.145" v="1" actId="47"/>
        <pc:sldMkLst>
          <pc:docMk/>
          <pc:sldMk cId="0" sldId="658"/>
        </pc:sldMkLst>
      </pc:sldChg>
      <pc:sldChg chg="modSp">
        <pc:chgData name="Mark Young" userId="055a4c4f-05b9-4cd6-bda8-0cc88b7b58d3" providerId="ADAL" clId="{ABCB399D-FC7F-497A-91E6-C18464D3F107}" dt="2024-03-23T20:07:27.367" v="0"/>
        <pc:sldMkLst>
          <pc:docMk/>
          <pc:sldMk cId="2659628544" sldId="659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2659628544" sldId="659"/>
            <ac:spMk id="2" creationId="{7D3340C2-FF0B-42B4-8470-8862D60E4A13}"/>
          </ac:spMkLst>
        </pc:spChg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2659628544" sldId="659"/>
            <ac:spMk id="3" creationId="{94C03D52-18B7-4F3D-945A-FA475FCCD477}"/>
          </ac:spMkLst>
        </pc:spChg>
      </pc:sldChg>
      <pc:sldChg chg="modSp mod">
        <pc:chgData name="Mark Young" userId="055a4c4f-05b9-4cd6-bda8-0cc88b7b58d3" providerId="ADAL" clId="{ABCB399D-FC7F-497A-91E6-C18464D3F107}" dt="2024-03-23T20:24:18.728" v="147" actId="6549"/>
        <pc:sldMkLst>
          <pc:docMk/>
          <pc:sldMk cId="2318877772" sldId="660"/>
        </pc:sldMkLst>
        <pc:spChg chg="mod">
          <ac:chgData name="Mark Young" userId="055a4c4f-05b9-4cd6-bda8-0cc88b7b58d3" providerId="ADAL" clId="{ABCB399D-FC7F-497A-91E6-C18464D3F107}" dt="2024-03-23T20:07:27.367" v="0"/>
          <ac:spMkLst>
            <pc:docMk/>
            <pc:sldMk cId="2318877772" sldId="660"/>
            <ac:spMk id="2" creationId="{228B7A28-382C-1070-66D9-19DAE6C91A16}"/>
          </ac:spMkLst>
        </pc:spChg>
        <pc:spChg chg="mod">
          <ac:chgData name="Mark Young" userId="055a4c4f-05b9-4cd6-bda8-0cc88b7b58d3" providerId="ADAL" clId="{ABCB399D-FC7F-497A-91E6-C18464D3F107}" dt="2024-03-23T20:24:18.728" v="147" actId="6549"/>
          <ac:spMkLst>
            <pc:docMk/>
            <pc:sldMk cId="2318877772" sldId="660"/>
            <ac:spMk id="3" creationId="{79645EE9-1266-45F8-C534-421F5FDCC92A}"/>
          </ac:spMkLst>
        </pc:spChg>
      </pc:sldChg>
      <pc:sldChg chg="modSp new mod ord">
        <pc:chgData name="Mark Young" userId="055a4c4f-05b9-4cd6-bda8-0cc88b7b58d3" providerId="ADAL" clId="{ABCB399D-FC7F-497A-91E6-C18464D3F107}" dt="2024-03-23T20:08:17.579" v="64" actId="20577"/>
        <pc:sldMkLst>
          <pc:docMk/>
          <pc:sldMk cId="537085290" sldId="661"/>
        </pc:sldMkLst>
        <pc:spChg chg="mod">
          <ac:chgData name="Mark Young" userId="055a4c4f-05b9-4cd6-bda8-0cc88b7b58d3" providerId="ADAL" clId="{ABCB399D-FC7F-497A-91E6-C18464D3F107}" dt="2024-03-23T20:08:06.147" v="33" actId="20577"/>
          <ac:spMkLst>
            <pc:docMk/>
            <pc:sldMk cId="537085290" sldId="661"/>
            <ac:spMk id="2" creationId="{83756D40-CC37-9445-E0D8-FA350EB394C5}"/>
          </ac:spMkLst>
        </pc:spChg>
        <pc:spChg chg="mod">
          <ac:chgData name="Mark Young" userId="055a4c4f-05b9-4cd6-bda8-0cc88b7b58d3" providerId="ADAL" clId="{ABCB399D-FC7F-497A-91E6-C18464D3F107}" dt="2024-03-23T20:08:17.579" v="64" actId="20577"/>
          <ac:spMkLst>
            <pc:docMk/>
            <pc:sldMk cId="537085290" sldId="661"/>
            <ac:spMk id="3" creationId="{C7A47717-0056-F71E-FD1D-8EF0F51B6F85}"/>
          </ac:spMkLst>
        </pc:spChg>
      </pc:sldChg>
      <pc:sldChg chg="modSp mod">
        <pc:chgData name="Mark Young" userId="055a4c4f-05b9-4cd6-bda8-0cc88b7b58d3" providerId="ADAL" clId="{ABCB399D-FC7F-497A-91E6-C18464D3F107}" dt="2024-03-23T20:27:23.662" v="351" actId="208"/>
        <pc:sldMkLst>
          <pc:docMk/>
          <pc:sldMk cId="0" sldId="865"/>
        </pc:sldMkLst>
        <pc:spChg chg="mod">
          <ac:chgData name="Mark Young" userId="055a4c4f-05b9-4cd6-bda8-0cc88b7b58d3" providerId="ADAL" clId="{ABCB399D-FC7F-497A-91E6-C18464D3F107}" dt="2024-03-23T20:27:18.248" v="350" actId="20577"/>
          <ac:spMkLst>
            <pc:docMk/>
            <pc:sldMk cId="0" sldId="865"/>
            <ac:spMk id="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5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7:23.662" v="351" actId="208"/>
          <ac:spMkLst>
            <pc:docMk/>
            <pc:sldMk cId="0" sldId="865"/>
            <ac:spMk id="67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28:40.917" v="355" actId="208"/>
        <pc:sldMkLst>
          <pc:docMk/>
          <pc:sldMk cId="0" sldId="866"/>
        </pc:sldMkLst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1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20.849" v="353" actId="207"/>
          <ac:spMkLst>
            <pc:docMk/>
            <pc:sldMk cId="0" sldId="866"/>
            <ac:spMk id="14543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3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15.955" v="352" actId="208"/>
          <ac:spMkLst>
            <pc:docMk/>
            <pc:sldMk cId="0" sldId="866"/>
            <ac:spMk id="14543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40.917" v="355" actId="208"/>
          <ac:spMkLst>
            <pc:docMk/>
            <pc:sldMk cId="0" sldId="866"/>
            <ac:spMk id="54377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25.274" v="354" actId="207"/>
          <ac:spMkLst>
            <pc:docMk/>
            <pc:sldMk cId="0" sldId="866"/>
            <ac:spMk id="54377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25.274" v="354" actId="207"/>
          <ac:spMkLst>
            <pc:docMk/>
            <pc:sldMk cId="0" sldId="866"/>
            <ac:spMk id="543780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2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2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2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2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2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2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3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3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8:15.955" v="352" actId="208"/>
          <ac:cxnSpMkLst>
            <pc:docMk/>
            <pc:sldMk cId="0" sldId="866"/>
            <ac:cxnSpMk id="145439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29:03.411" v="359" actId="208"/>
        <pc:sldMkLst>
          <pc:docMk/>
          <pc:sldMk cId="0" sldId="867"/>
        </pc:sldMkLst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6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52.754" v="357" actId="207"/>
          <ac:spMkLst>
            <pc:docMk/>
            <pc:sldMk cId="0" sldId="867"/>
            <ac:spMk id="14748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8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03.411" v="359" actId="208"/>
          <ac:spMkLst>
            <pc:docMk/>
            <pc:sldMk cId="0" sldId="867"/>
            <ac:spMk id="14748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47.844" v="356" actId="208"/>
          <ac:spMkLst>
            <pc:docMk/>
            <pc:sldMk cId="0" sldId="867"/>
            <ac:spMk id="14749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56.320" v="358" actId="207"/>
          <ac:spMkLst>
            <pc:docMk/>
            <pc:sldMk cId="0" sldId="867"/>
            <ac:spMk id="14749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8:56.320" v="358" actId="207"/>
          <ac:spMkLst>
            <pc:docMk/>
            <pc:sldMk cId="0" sldId="867"/>
            <ac:spMk id="147492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6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6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7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7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7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7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8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8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03.411" v="359" actId="208"/>
          <ac:cxnSpMkLst>
            <pc:docMk/>
            <pc:sldMk cId="0" sldId="867"/>
            <ac:cxnSpMk id="147487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30:18.186" v="367" actId="207"/>
        <pc:sldMkLst>
          <pc:docMk/>
          <pc:sldMk cId="0" sldId="868"/>
        </pc:sldMkLst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0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0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1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1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1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1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1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1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18.186" v="367" actId="207"/>
          <ac:spMkLst>
            <pc:docMk/>
            <pc:sldMk cId="0" sldId="868"/>
            <ac:spMk id="14952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3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14953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50.875" v="364" actId="208"/>
          <ac:spMkLst>
            <pc:docMk/>
            <pc:sldMk cId="0" sldId="868"/>
            <ac:spMk id="14953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18.186" v="367" actId="207"/>
          <ac:spMkLst>
            <pc:docMk/>
            <pc:sldMk cId="0" sldId="868"/>
            <ac:spMk id="14953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18.186" v="367" actId="207"/>
          <ac:spMkLst>
            <pc:docMk/>
            <pc:sldMk cId="0" sldId="868"/>
            <ac:spMk id="14954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54582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0.054" v="360" actId="208"/>
          <ac:spMkLst>
            <pc:docMk/>
            <pc:sldMk cId="0" sldId="868"/>
            <ac:spMk id="545830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1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1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1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1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2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2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3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3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0.054" v="360" actId="208"/>
          <ac:cxnSpMkLst>
            <pc:docMk/>
            <pc:sldMk cId="0" sldId="868"/>
            <ac:cxnSpMk id="149535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30:25.304" v="368" actId="207"/>
        <pc:sldMkLst>
          <pc:docMk/>
          <pc:sldMk cId="0" sldId="869"/>
        </pc:sldMkLst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5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5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5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5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6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6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6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6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25.304" v="368" actId="207"/>
          <ac:spMkLst>
            <pc:docMk/>
            <pc:sldMk cId="0" sldId="869"/>
            <ac:spMk id="15157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8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15158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25.304" v="368" actId="207"/>
          <ac:spMkLst>
            <pc:docMk/>
            <pc:sldMk cId="0" sldId="869"/>
            <ac:spMk id="15158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25.304" v="368" actId="207"/>
          <ac:spMkLst>
            <pc:docMk/>
            <pc:sldMk cId="0" sldId="869"/>
            <ac:spMk id="15158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03.948" v="366" actId="208"/>
          <ac:spMkLst>
            <pc:docMk/>
            <pc:sldMk cId="0" sldId="869"/>
            <ac:spMk id="15160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54685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54685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54685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54685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54685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4.441" v="361" actId="208"/>
          <ac:spMkLst>
            <pc:docMk/>
            <pc:sldMk cId="0" sldId="869"/>
            <ac:spMk id="546857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6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6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6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6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6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6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7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8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4.441" v="361" actId="208"/>
          <ac:cxnSpMkLst>
            <pc:docMk/>
            <pc:sldMk cId="0" sldId="869"/>
            <ac:cxnSpMk id="151583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30:34.316" v="369" actId="207"/>
        <pc:sldMkLst>
          <pc:docMk/>
          <pc:sldMk cId="0" sldId="870"/>
        </pc:sldMkLst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0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0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0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0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0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0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1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1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34.316" v="369" actId="207"/>
          <ac:spMkLst>
            <pc:docMk/>
            <pc:sldMk cId="0" sldId="870"/>
            <ac:spMk id="15362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2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15362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58.677" v="365" actId="208"/>
          <ac:spMkLst>
            <pc:docMk/>
            <pc:sldMk cId="0" sldId="870"/>
            <ac:spMk id="15363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34.316" v="369" actId="207"/>
          <ac:spMkLst>
            <pc:docMk/>
            <pc:sldMk cId="0" sldId="870"/>
            <ac:spMk id="15363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30:34.316" v="369" actId="207"/>
          <ac:spMkLst>
            <pc:docMk/>
            <pc:sldMk cId="0" sldId="870"/>
            <ac:spMk id="15363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54787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54787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54787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54788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54788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18.850" v="362" actId="208"/>
          <ac:spMkLst>
            <pc:docMk/>
            <pc:sldMk cId="0" sldId="870"/>
            <ac:spMk id="547882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1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1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1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1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1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1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2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3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18.850" v="362" actId="208"/>
          <ac:cxnSpMkLst>
            <pc:docMk/>
            <pc:sldMk cId="0" sldId="870"/>
            <ac:cxnSpMk id="153631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29:26.762" v="363" actId="208"/>
        <pc:sldMkLst>
          <pc:docMk/>
          <pc:sldMk cId="0" sldId="874"/>
        </pc:sldMkLst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79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797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798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799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0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1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2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3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4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5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6" creationId="{00000000-0000-0000-0000-000000000000}"/>
          </ac:spMkLst>
        </pc:spChg>
        <pc:spChg chg="mod">
          <ac:chgData name="Mark Young" userId="055a4c4f-05b9-4cd6-bda8-0cc88b7b58d3" providerId="ADAL" clId="{ABCB399D-FC7F-497A-91E6-C18464D3F107}" dt="2024-03-23T20:29:26.762" v="363" actId="208"/>
          <ac:spMkLst>
            <pc:docMk/>
            <pc:sldMk cId="0" sldId="874"/>
            <ac:spMk id="161807" creationId="{00000000-0000-0000-0000-000000000000}"/>
          </ac:spMkLst>
        </pc:sp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08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09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0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1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2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3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4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5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6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7" creationId="{00000000-0000-0000-0000-000000000000}"/>
          </ac:cxnSpMkLst>
        </pc:cxnChg>
        <pc:cxnChg chg="mod">
          <ac:chgData name="Mark Young" userId="055a4c4f-05b9-4cd6-bda8-0cc88b7b58d3" providerId="ADAL" clId="{ABCB399D-FC7F-497A-91E6-C18464D3F107}" dt="2024-03-23T20:29:26.762" v="363" actId="208"/>
          <ac:cxnSpMkLst>
            <pc:docMk/>
            <pc:sldMk cId="0" sldId="874"/>
            <ac:cxnSpMk id="161818" creationId="{00000000-0000-0000-0000-000000000000}"/>
          </ac:cxnSpMkLst>
        </pc:cxnChg>
      </pc:sldChg>
      <pc:sldChg chg="modSp mod">
        <pc:chgData name="Mark Young" userId="055a4c4f-05b9-4cd6-bda8-0cc88b7b58d3" providerId="ADAL" clId="{ABCB399D-FC7F-497A-91E6-C18464D3F107}" dt="2024-03-23T20:31:01.212" v="370" actId="207"/>
        <pc:sldMkLst>
          <pc:docMk/>
          <pc:sldMk cId="0" sldId="875"/>
        </pc:sldMkLst>
        <pc:spChg chg="mod">
          <ac:chgData name="Mark Young" userId="055a4c4f-05b9-4cd6-bda8-0cc88b7b58d3" providerId="ADAL" clId="{ABCB399D-FC7F-497A-91E6-C18464D3F107}" dt="2024-03-23T20:31:01.212" v="370" actId="207"/>
          <ac:spMkLst>
            <pc:docMk/>
            <pc:sldMk cId="0" sldId="875"/>
            <ac:spMk id="163844" creationId="{00000000-0000-0000-0000-000000000000}"/>
          </ac:spMkLst>
        </pc:spChg>
      </pc:sldChg>
      <pc:sldChg chg="modSp mod">
        <pc:chgData name="Mark Young" userId="055a4c4f-05b9-4cd6-bda8-0cc88b7b58d3" providerId="ADAL" clId="{ABCB399D-FC7F-497A-91E6-C18464D3F107}" dt="2024-03-23T20:31:59.362" v="371" actId="20577"/>
        <pc:sldMkLst>
          <pc:docMk/>
          <pc:sldMk cId="0" sldId="896"/>
        </pc:sldMkLst>
        <pc:spChg chg="mod">
          <ac:chgData name="Mark Young" userId="055a4c4f-05b9-4cd6-bda8-0cc88b7b58d3" providerId="ADAL" clId="{ABCB399D-FC7F-497A-91E6-C18464D3F107}" dt="2024-03-23T20:31:59.362" v="371" actId="20577"/>
          <ac:spMkLst>
            <pc:docMk/>
            <pc:sldMk cId="0" sldId="896"/>
            <ac:spMk id="3" creationId="{00000000-0000-0000-0000-000000000000}"/>
          </ac:spMkLst>
        </pc:spChg>
      </pc:sldChg>
      <pc:sldChg chg="modSp new mod">
        <pc:chgData name="Mark Young" userId="055a4c4f-05b9-4cd6-bda8-0cc88b7b58d3" providerId="ADAL" clId="{ABCB399D-FC7F-497A-91E6-C18464D3F107}" dt="2024-04-01T16:15:15.313" v="479" actId="20577"/>
        <pc:sldMkLst>
          <pc:docMk/>
          <pc:sldMk cId="3184325936" sldId="897"/>
        </pc:sldMkLst>
        <pc:spChg chg="mod">
          <ac:chgData name="Mark Young" userId="055a4c4f-05b9-4cd6-bda8-0cc88b7b58d3" providerId="ADAL" clId="{ABCB399D-FC7F-497A-91E6-C18464D3F107}" dt="2024-03-23T20:25:53" v="155" actId="20577"/>
          <ac:spMkLst>
            <pc:docMk/>
            <pc:sldMk cId="3184325936" sldId="897"/>
            <ac:spMk id="2" creationId="{EBC4C7CD-5CCE-6D37-5352-10F3D62C8A27}"/>
          </ac:spMkLst>
        </pc:spChg>
        <pc:spChg chg="mod">
          <ac:chgData name="Mark Young" userId="055a4c4f-05b9-4cd6-bda8-0cc88b7b58d3" providerId="ADAL" clId="{ABCB399D-FC7F-497A-91E6-C18464D3F107}" dt="2024-04-01T16:15:15.313" v="479" actId="20577"/>
          <ac:spMkLst>
            <pc:docMk/>
            <pc:sldMk cId="3184325936" sldId="897"/>
            <ac:spMk id="3" creationId="{C9CDA9A9-D7B9-095D-0E3E-853976BB0BC8}"/>
          </ac:spMkLst>
        </pc:spChg>
      </pc:sldChg>
      <pc:sldMasterChg chg="del delSldLayout">
        <pc:chgData name="Mark Young" userId="055a4c4f-05b9-4cd6-bda8-0cc88b7b58d3" providerId="ADAL" clId="{ABCB399D-FC7F-497A-91E6-C18464D3F107}" dt="2024-03-23T20:07:43.145" v="1" actId="47"/>
        <pc:sldMasterMkLst>
          <pc:docMk/>
          <pc:sldMasterMk cId="950105466" sldId="2147483660"/>
        </pc:sldMasterMkLst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4231223824" sldId="2147483661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3800770762" sldId="2147483662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1120585813" sldId="2147483663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2756487252" sldId="2147483664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147272525" sldId="2147483665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646451283" sldId="2147483666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139896179" sldId="2147483667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1150251574" sldId="2147483668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962222858" sldId="2147483669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3821557297" sldId="2147483670"/>
          </pc:sldLayoutMkLst>
        </pc:sldLayoutChg>
        <pc:sldLayoutChg chg="del">
          <pc:chgData name="Mark Young" userId="055a4c4f-05b9-4cd6-bda8-0cc88b7b58d3" providerId="ADAL" clId="{ABCB399D-FC7F-497A-91E6-C18464D3F107}" dt="2024-03-23T20:07:43.145" v="1" actId="47"/>
          <pc:sldLayoutMkLst>
            <pc:docMk/>
            <pc:sldMasterMk cId="950105466" sldId="2147483660"/>
            <pc:sldLayoutMk cId="2240568296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9B562F5-DDC7-4E59-AA66-C83F0FB66F8A}" type="slidenum">
              <a:rPr lang="en-CA" altLang="en-US"/>
              <a:pPr/>
              <a:t>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8BD81A1-314B-44A8-9981-7D1C1BCC5C63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51C7A2A-55AC-49BF-830F-88785F37E3E6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E02110F-7E02-43E7-AD02-419B0C000089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F98B09B-6744-49AA-8710-858460478C2F}" type="slidenum">
              <a:rPr lang="en-CA" altLang="en-US"/>
              <a:pPr/>
              <a:t>15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950994C-EE8F-4E82-B846-CE65F0E23F69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4CB79CB-B9C9-422E-86BA-1469D7E52A04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9809D12-FACA-47B6-8A51-A98A5EA741C4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46A5BA3-BB1E-4046-B93E-658357097C64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EB0687A4-C122-4BCC-91E9-D6A1689D8850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EBCCBAF-5405-4866-9A31-25EAA2B50B04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B86FBC0-E77A-44E3-9B4F-8C420500D245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21C8F1E-A1EF-4D3A-8EE0-30382847A496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C68A5F3-961C-49E8-93BF-0BAA0D3BBE10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84EF551-774F-4AD4-807E-C1D53C44A3E5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D1D8352-99BA-4323-B978-90192481E3F2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1DE6161-DEB5-409D-A40E-F665F6944230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17E2790-6FA7-45E6-8BC4-3C294CED9A08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330E69E-FC03-438B-BE5C-985C8E33A936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53BF3C7-9B00-4007-B1C4-7901E251F896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B104301-95DE-4475-ADE0-A7AF5F772211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171BE12-B6AA-4C43-B3A6-E70653594184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5CD22F8-ED17-4FAA-BAC3-2CF37C1A7E0C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1445617-A9C3-4D13-9512-605610132EA0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33C4275-BCF3-4824-8114-CAF7C56E0A7F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2C802A3-A58F-49D7-A4AC-84595814A33F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D4BACA9-28A0-470D-B6C9-24B7144AB1F8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B6AB45D-DF39-4A5D-A439-D63AF471EC60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062F367-B00E-4184-BBBF-C5240C64F24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DEA2554-B90A-436A-A5DA-00B93937ED11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AAE35A1-0BF3-4C99-9E6A-412E98C60C0C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EA468E9A-1B33-44CD-BC77-9B86B45F89A4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11812D7-00E7-4E16-A94B-BF2B8C35B8D2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2755B6C-5913-4340-A099-7C60351D070B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05EC375-3B57-4ECF-8156-94BA35D022E3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F0F4E4E-BD8C-4B17-9F7F-4259E414A2C3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54A3DB4-6EF5-420B-BCAC-E9C6148342E0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E18A796-F6AD-425A-A5CD-947AB0EE3C98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2847277-403B-4092-8F36-7BA8B5811400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8574BF3-FA0F-4958-9DC0-0D94995CC772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8B44C27-BEBF-4C79-A24D-BAED26829849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ABB327E-638D-4FD8-BA7B-91CC9D17F4F3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ED8F3B0A-83FE-4AAD-BF85-C7E6D748C289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26E7C82-9D2E-4AC9-8CD6-6EB41205AECC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3BFB6B1-97A1-4629-8862-C4760C2B1F92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B3E9780-52E5-453D-B668-D92E966C66DA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921FF07-2D72-488E-8E12-D198F01E6FF4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156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13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0152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110689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241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540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567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119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376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37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871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011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70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6D40-CC37-9445-E0D8-FA350EB39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Heap Sort</a:t>
            </a:r>
            <a:br>
              <a:rPr lang="en-CA" dirty="0"/>
            </a:br>
            <a:r>
              <a:rPr lang="en-CA" dirty="0"/>
              <a:t>Set Implementations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47717-0056-F71E-FD1D-8EF0F51B6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Binary Search Trees</a:t>
            </a:r>
          </a:p>
          <a:p>
            <a:r>
              <a:rPr lang="en-CA" dirty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537085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Code for Building a Heap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Uses a modified version of percolate down</a:t>
            </a:r>
          </a:p>
          <a:p>
            <a:pPr lvl="1">
              <a:defRPr/>
            </a:pPr>
            <a:r>
              <a:rPr lang="en-US"/>
              <a:t>say where to percolate down from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To BuildHeap(Array A, int Length)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i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Length ÷ 2;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while (i </a:t>
            </a:r>
            <a:r>
              <a:rPr lang="en-US" sz="2800">
                <a:sym typeface="Symbol" pitchFamily="18" charset="2"/>
              </a:rPr>
              <a:t></a:t>
            </a:r>
            <a:r>
              <a:rPr lang="en-US" sz="2800"/>
              <a:t> 1)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	PercolateDown(A, i, Length);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	i</a:t>
            </a:r>
            <a:r>
              <a:rPr lang="en-US" sz="1000"/>
              <a:t> </a:t>
            </a:r>
            <a:r>
              <a:rPr lang="en-US" sz="2800"/>
              <a:t>–</a:t>
            </a:r>
            <a:r>
              <a:rPr lang="en-US" sz="1000"/>
              <a:t> </a:t>
            </a:r>
            <a:r>
              <a:rPr lang="en-US" sz="2800"/>
              <a:t>–;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Code for Percolate Down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To PercolateDown(Array A, int N, int L)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T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A[N];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while (2N </a:t>
            </a:r>
            <a:r>
              <a:rPr lang="en-US" sz="2800">
                <a:sym typeface="Symbol" pitchFamily="18" charset="2"/>
              </a:rPr>
              <a:t></a:t>
            </a:r>
            <a:r>
              <a:rPr lang="en-US" sz="2800"/>
              <a:t> L)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	if (2N = L)	S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2N;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	else	S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(A[2N]&lt;A[2N+1]) ? 2N : 2N+1;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	if (A[S]&lt;T)	A[N]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A[S], N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S;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	else	break;</a:t>
            </a:r>
          </a:p>
          <a:p>
            <a:pPr marL="0" indent="0">
              <a:spcBef>
                <a:spcPct val="10000"/>
              </a:spcBef>
              <a:buFont typeface="Monotype Sorts" pitchFamily="2" charset="2"/>
              <a:buNone/>
              <a:tabLst>
                <a:tab pos="457200" algn="l"/>
                <a:tab pos="914400" algn="l"/>
                <a:tab pos="2743200" algn="l"/>
              </a:tabLst>
              <a:defRPr/>
            </a:pPr>
            <a:r>
              <a:rPr lang="en-US" sz="2800"/>
              <a:t>	A[N] </a:t>
            </a:r>
            <a:r>
              <a:rPr lang="en-US" sz="2800">
                <a:sym typeface="Wingdings" pitchFamily="2" charset="2"/>
              </a:rPr>
              <a:t></a:t>
            </a:r>
            <a:r>
              <a:rPr lang="en-US" sz="2800"/>
              <a:t> 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Building a Heap is O(N)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pPr>
              <a:defRPr/>
            </a:pPr>
            <a:r>
              <a:rPr lang="en-US"/>
              <a:t>There will be less than N swaps</a:t>
            </a:r>
          </a:p>
          <a:p>
            <a:pPr lvl="1">
              <a:defRPr/>
            </a:pPr>
            <a:r>
              <a:rPr lang="en-US"/>
              <a:t>establish an upper bound on the # of swaps</a:t>
            </a:r>
          </a:p>
          <a:p>
            <a:pPr>
              <a:defRPr/>
            </a:pPr>
            <a:r>
              <a:rPr lang="en-US"/>
              <a:t>Let k be the height of the tree</a:t>
            </a:r>
          </a:p>
          <a:p>
            <a:pPr>
              <a:defRPr/>
            </a:pPr>
            <a:r>
              <a:rPr lang="en-US"/>
              <a:t>Worst case # of swaps:</a:t>
            </a:r>
          </a:p>
          <a:p>
            <a:pPr lvl="1">
              <a:defRPr/>
            </a:pPr>
            <a:r>
              <a:rPr lang="en-US"/>
              <a:t># of swaps for left sub-tree</a:t>
            </a:r>
          </a:p>
          <a:p>
            <a:pPr lvl="1">
              <a:defRPr/>
            </a:pPr>
            <a:r>
              <a:rPr lang="en-US"/>
              <a:t>plus # of swaps for right</a:t>
            </a:r>
          </a:p>
          <a:p>
            <a:pPr lvl="1">
              <a:defRPr/>
            </a:pPr>
            <a:r>
              <a:rPr lang="en-US"/>
              <a:t>plus k swaps for the root</a:t>
            </a:r>
          </a:p>
          <a:p>
            <a:pPr lvl="1">
              <a:defRPr/>
            </a:pPr>
            <a:r>
              <a:rPr lang="en-US"/>
              <a:t>assume all leaves at same level (simplifies math)</a:t>
            </a:r>
          </a:p>
        </p:txBody>
      </p:sp>
      <p:sp>
        <p:nvSpPr>
          <p:cNvPr id="161796" name="Oval 4"/>
          <p:cNvSpPr>
            <a:spLocks noChangeArrowheads="1"/>
          </p:cNvSpPr>
          <p:nvPr/>
        </p:nvSpPr>
        <p:spPr bwMode="auto">
          <a:xfrm>
            <a:off x="7291388" y="32956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797" name="Oval 5"/>
          <p:cNvSpPr>
            <a:spLocks noChangeArrowheads="1"/>
          </p:cNvSpPr>
          <p:nvPr/>
        </p:nvSpPr>
        <p:spPr bwMode="auto">
          <a:xfrm>
            <a:off x="8018463" y="3771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798" name="Oval 6"/>
          <p:cNvSpPr>
            <a:spLocks noChangeArrowheads="1"/>
          </p:cNvSpPr>
          <p:nvPr/>
        </p:nvSpPr>
        <p:spPr bwMode="auto">
          <a:xfrm>
            <a:off x="6564313" y="3771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799" name="Oval 7"/>
          <p:cNvSpPr>
            <a:spLocks noChangeArrowheads="1"/>
          </p:cNvSpPr>
          <p:nvPr/>
        </p:nvSpPr>
        <p:spPr bwMode="auto">
          <a:xfrm>
            <a:off x="6927850" y="42481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0" name="Oval 8"/>
          <p:cNvSpPr>
            <a:spLocks noChangeArrowheads="1"/>
          </p:cNvSpPr>
          <p:nvPr/>
        </p:nvSpPr>
        <p:spPr bwMode="auto">
          <a:xfrm>
            <a:off x="6200775" y="42481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1" name="Oval 9"/>
          <p:cNvSpPr>
            <a:spLocks noChangeArrowheads="1"/>
          </p:cNvSpPr>
          <p:nvPr/>
        </p:nvSpPr>
        <p:spPr bwMode="auto">
          <a:xfrm>
            <a:off x="7654925" y="42481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2" name="Oval 10"/>
          <p:cNvSpPr>
            <a:spLocks noChangeArrowheads="1"/>
          </p:cNvSpPr>
          <p:nvPr/>
        </p:nvSpPr>
        <p:spPr bwMode="auto">
          <a:xfrm>
            <a:off x="8382000" y="42481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3" name="Oval 11"/>
          <p:cNvSpPr>
            <a:spLocks noChangeArrowheads="1"/>
          </p:cNvSpPr>
          <p:nvPr/>
        </p:nvSpPr>
        <p:spPr bwMode="auto">
          <a:xfrm>
            <a:off x="638175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4" name="Oval 12"/>
          <p:cNvSpPr>
            <a:spLocks noChangeArrowheads="1"/>
          </p:cNvSpPr>
          <p:nvPr/>
        </p:nvSpPr>
        <p:spPr bwMode="auto">
          <a:xfrm>
            <a:off x="6745288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5" name="Oval 13"/>
          <p:cNvSpPr>
            <a:spLocks noChangeArrowheads="1"/>
          </p:cNvSpPr>
          <p:nvPr/>
        </p:nvSpPr>
        <p:spPr bwMode="auto">
          <a:xfrm>
            <a:off x="7108825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6" name="Oval 14"/>
          <p:cNvSpPr>
            <a:spLocks noChangeArrowheads="1"/>
          </p:cNvSpPr>
          <p:nvPr/>
        </p:nvSpPr>
        <p:spPr bwMode="auto">
          <a:xfrm>
            <a:off x="7472363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161807" name="Oval 15"/>
          <p:cNvSpPr>
            <a:spLocks noChangeArrowheads="1"/>
          </p:cNvSpPr>
          <p:nvPr/>
        </p:nvSpPr>
        <p:spPr bwMode="auto">
          <a:xfrm>
            <a:off x="6018213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cxnSp>
        <p:nvCxnSpPr>
          <p:cNvPr id="161808" name="AutoShape 16"/>
          <p:cNvCxnSpPr>
            <a:cxnSpLocks noChangeShapeType="1"/>
            <a:stCxn id="161796" idx="3"/>
            <a:endCxn id="161798" idx="0"/>
          </p:cNvCxnSpPr>
          <p:nvPr/>
        </p:nvCxnSpPr>
        <p:spPr bwMode="auto">
          <a:xfrm flipH="1">
            <a:off x="6678613" y="3490913"/>
            <a:ext cx="646112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09" name="AutoShape 17"/>
          <p:cNvCxnSpPr>
            <a:cxnSpLocks noChangeShapeType="1"/>
            <a:stCxn id="161796" idx="5"/>
            <a:endCxn id="161797" idx="0"/>
          </p:cNvCxnSpPr>
          <p:nvPr/>
        </p:nvCxnSpPr>
        <p:spPr bwMode="auto">
          <a:xfrm>
            <a:off x="7486650" y="3490913"/>
            <a:ext cx="646113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0" name="AutoShape 18"/>
          <p:cNvCxnSpPr>
            <a:cxnSpLocks noChangeShapeType="1"/>
            <a:stCxn id="161798" idx="3"/>
            <a:endCxn id="161800" idx="0"/>
          </p:cNvCxnSpPr>
          <p:nvPr/>
        </p:nvCxnSpPr>
        <p:spPr bwMode="auto">
          <a:xfrm flipH="1">
            <a:off x="6315075" y="3967163"/>
            <a:ext cx="282575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1" name="AutoShape 19"/>
          <p:cNvCxnSpPr>
            <a:cxnSpLocks noChangeShapeType="1"/>
            <a:stCxn id="161798" idx="5"/>
            <a:endCxn id="161799" idx="0"/>
          </p:cNvCxnSpPr>
          <p:nvPr/>
        </p:nvCxnSpPr>
        <p:spPr bwMode="auto">
          <a:xfrm>
            <a:off x="6759575" y="3967163"/>
            <a:ext cx="282575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2" name="AutoShape 20"/>
          <p:cNvCxnSpPr>
            <a:cxnSpLocks noChangeShapeType="1"/>
            <a:stCxn id="161797" idx="3"/>
            <a:endCxn id="161801" idx="0"/>
          </p:cNvCxnSpPr>
          <p:nvPr/>
        </p:nvCxnSpPr>
        <p:spPr bwMode="auto">
          <a:xfrm flipH="1">
            <a:off x="7769225" y="3967163"/>
            <a:ext cx="282575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3" name="AutoShape 21"/>
          <p:cNvCxnSpPr>
            <a:cxnSpLocks noChangeShapeType="1"/>
            <a:stCxn id="161797" idx="5"/>
            <a:endCxn id="161802" idx="0"/>
          </p:cNvCxnSpPr>
          <p:nvPr/>
        </p:nvCxnSpPr>
        <p:spPr bwMode="auto">
          <a:xfrm>
            <a:off x="8213725" y="3967163"/>
            <a:ext cx="282575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4" name="AutoShape 22"/>
          <p:cNvCxnSpPr>
            <a:cxnSpLocks noChangeShapeType="1"/>
            <a:stCxn id="161800" idx="3"/>
            <a:endCxn id="161807" idx="0"/>
          </p:cNvCxnSpPr>
          <p:nvPr/>
        </p:nvCxnSpPr>
        <p:spPr bwMode="auto">
          <a:xfrm flipH="1">
            <a:off x="6132513" y="4443413"/>
            <a:ext cx="101600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5" name="AutoShape 23"/>
          <p:cNvCxnSpPr>
            <a:cxnSpLocks noChangeShapeType="1"/>
            <a:stCxn id="161800" idx="5"/>
            <a:endCxn id="161803" idx="0"/>
          </p:cNvCxnSpPr>
          <p:nvPr/>
        </p:nvCxnSpPr>
        <p:spPr bwMode="auto">
          <a:xfrm>
            <a:off x="6396038" y="4443413"/>
            <a:ext cx="100012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6" name="AutoShape 24"/>
          <p:cNvCxnSpPr>
            <a:cxnSpLocks noChangeShapeType="1"/>
            <a:stCxn id="161799" idx="3"/>
            <a:endCxn id="161804" idx="0"/>
          </p:cNvCxnSpPr>
          <p:nvPr/>
        </p:nvCxnSpPr>
        <p:spPr bwMode="auto">
          <a:xfrm flipH="1">
            <a:off x="6859588" y="4443413"/>
            <a:ext cx="101600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7" name="AutoShape 25"/>
          <p:cNvCxnSpPr>
            <a:cxnSpLocks noChangeShapeType="1"/>
            <a:stCxn id="161799" idx="5"/>
            <a:endCxn id="161805" idx="0"/>
          </p:cNvCxnSpPr>
          <p:nvPr/>
        </p:nvCxnSpPr>
        <p:spPr bwMode="auto">
          <a:xfrm>
            <a:off x="7123113" y="4443413"/>
            <a:ext cx="100012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1818" name="AutoShape 26"/>
          <p:cNvCxnSpPr>
            <a:cxnSpLocks noChangeShapeType="1"/>
            <a:stCxn id="161801" idx="3"/>
            <a:endCxn id="161806" idx="0"/>
          </p:cNvCxnSpPr>
          <p:nvPr/>
        </p:nvCxnSpPr>
        <p:spPr bwMode="auto">
          <a:xfrm flipH="1">
            <a:off x="7586663" y="4443413"/>
            <a:ext cx="101600" cy="280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Maximum Number of Swaps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457200" algn="ctr"/>
                <a:tab pos="1143000" algn="ctr"/>
                <a:tab pos="2514600" algn="ctr"/>
                <a:tab pos="4343400" algn="ctr"/>
                <a:tab pos="6400800" algn="ctr"/>
              </a:tabLst>
              <a:defRPr/>
            </a:pPr>
            <a:r>
              <a:rPr lang="en-US"/>
              <a:t>	</a:t>
            </a:r>
            <a:r>
              <a:rPr lang="en-US" u="sng"/>
              <a:t>k</a:t>
            </a:r>
            <a:r>
              <a:rPr lang="en-US"/>
              <a:t>	</a:t>
            </a:r>
            <a:r>
              <a:rPr lang="en-US" u="sng"/>
              <a:t>N</a:t>
            </a:r>
            <a:r>
              <a:rPr lang="en-US"/>
              <a:t>	</a:t>
            </a:r>
            <a:r>
              <a:rPr lang="en-US" u="sng"/>
              <a:t>formula</a:t>
            </a:r>
            <a:r>
              <a:rPr lang="en-US"/>
              <a:t>	</a:t>
            </a:r>
            <a:r>
              <a:rPr lang="en-US" u="sng"/>
              <a:t>max swaps</a:t>
            </a:r>
            <a:r>
              <a:rPr lang="en-US"/>
              <a:t>	</a:t>
            </a:r>
            <a:r>
              <a:rPr lang="en-US" u="sng"/>
              <a:t>N – k – 1</a:t>
            </a:r>
          </a:p>
          <a:p>
            <a:pPr marL="0" indent="0">
              <a:buFont typeface="Monotype Sorts" pitchFamily="2" charset="2"/>
              <a:buNone/>
              <a:tabLst>
                <a:tab pos="457200" algn="ctr"/>
                <a:tab pos="1143000" algn="ctr"/>
                <a:tab pos="2514600" algn="ctr"/>
                <a:tab pos="4343400" algn="ctr"/>
                <a:tab pos="6400800" algn="ctr"/>
              </a:tabLst>
              <a:defRPr/>
            </a:pPr>
            <a:r>
              <a:rPr lang="en-US"/>
              <a:t>	0	1		0	0</a:t>
            </a:r>
          </a:p>
          <a:p>
            <a:pPr marL="0" indent="0">
              <a:buFont typeface="Monotype Sorts" pitchFamily="2" charset="2"/>
              <a:buNone/>
              <a:tabLst>
                <a:tab pos="457200" algn="ctr"/>
                <a:tab pos="1143000" algn="ctr"/>
                <a:tab pos="2514600" algn="ctr"/>
                <a:tab pos="4343400" algn="ctr"/>
                <a:tab pos="6400800" algn="ctr"/>
              </a:tabLst>
              <a:defRPr/>
            </a:pPr>
            <a:r>
              <a:rPr lang="en-US"/>
              <a:t>	1	3	2*0 + 1	1	1</a:t>
            </a:r>
          </a:p>
          <a:p>
            <a:pPr marL="0" indent="0">
              <a:buFont typeface="Monotype Sorts" pitchFamily="2" charset="2"/>
              <a:buNone/>
              <a:tabLst>
                <a:tab pos="457200" algn="ctr"/>
                <a:tab pos="1143000" algn="ctr"/>
                <a:tab pos="2514600" algn="ctr"/>
                <a:tab pos="4343400" algn="ctr"/>
                <a:tab pos="6400800" algn="ctr"/>
              </a:tabLst>
              <a:defRPr/>
            </a:pPr>
            <a:r>
              <a:rPr lang="en-US"/>
              <a:t>	2	7	2*1 + 2	4	4</a:t>
            </a:r>
          </a:p>
          <a:p>
            <a:pPr marL="0" indent="0">
              <a:buFont typeface="Monotype Sorts" pitchFamily="2" charset="2"/>
              <a:buNone/>
              <a:tabLst>
                <a:tab pos="457200" algn="ctr"/>
                <a:tab pos="1143000" algn="ctr"/>
                <a:tab pos="2514600" algn="ctr"/>
                <a:tab pos="4343400" algn="ctr"/>
                <a:tab pos="6400800" algn="ctr"/>
              </a:tabLst>
              <a:defRPr/>
            </a:pPr>
            <a:r>
              <a:rPr lang="en-US"/>
              <a:t>	3	15	2*4 + 3	11	11</a:t>
            </a:r>
          </a:p>
          <a:p>
            <a:pPr marL="0" indent="0">
              <a:buFont typeface="Monotype Sorts" pitchFamily="2" charset="2"/>
              <a:buNone/>
              <a:tabLst>
                <a:tab pos="457200" algn="ctr"/>
                <a:tab pos="1143000" algn="ctr"/>
                <a:tab pos="2514600" algn="ctr"/>
                <a:tab pos="4343400" algn="ctr"/>
                <a:tab pos="6400800" algn="ctr"/>
              </a:tabLst>
              <a:defRPr/>
            </a:pPr>
            <a:r>
              <a:rPr lang="en-US"/>
              <a:t>	4	31	2*11 + 4	26	26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766970" y="5715000"/>
            <a:ext cx="561006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Equality can be proven by induction on 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 Class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Operations</a:t>
            </a:r>
          </a:p>
          <a:p>
            <a:pPr lvl="1">
              <a:defRPr/>
            </a:pPr>
            <a:r>
              <a:rPr lang="en-US" dirty="0"/>
              <a:t>Insert, </a:t>
            </a:r>
            <a:r>
              <a:rPr lang="en-US" dirty="0" err="1"/>
              <a:t>FindMin</a:t>
            </a:r>
            <a:r>
              <a:rPr lang="en-US" dirty="0"/>
              <a:t>, </a:t>
            </a:r>
            <a:r>
              <a:rPr lang="en-US" dirty="0" err="1"/>
              <a:t>DeleteMin</a:t>
            </a:r>
            <a:endParaRPr lang="en-US" dirty="0"/>
          </a:p>
          <a:p>
            <a:pPr lvl="1">
              <a:defRPr/>
            </a:pPr>
            <a:r>
              <a:rPr lang="en-US" dirty="0" err="1"/>
              <a:t>IsEmpty</a:t>
            </a:r>
            <a:r>
              <a:rPr lang="en-US" dirty="0"/>
              <a:t>, </a:t>
            </a:r>
            <a:r>
              <a:rPr lang="en-US" dirty="0" err="1"/>
              <a:t>MakeEmpty</a:t>
            </a:r>
            <a:endParaRPr lang="en-US" dirty="0"/>
          </a:p>
          <a:p>
            <a:pPr>
              <a:defRPr/>
            </a:pPr>
            <a:r>
              <a:rPr lang="en-US" dirty="0"/>
              <a:t>Constructors</a:t>
            </a:r>
          </a:p>
          <a:p>
            <a:pPr lvl="1">
              <a:defRPr/>
            </a:pPr>
            <a:r>
              <a:rPr lang="en-US" dirty="0"/>
              <a:t>default (creates empty heap)</a:t>
            </a:r>
          </a:p>
          <a:p>
            <a:pPr lvl="1">
              <a:defRPr/>
            </a:pPr>
            <a:r>
              <a:rPr lang="en-US" dirty="0"/>
              <a:t>with an array</a:t>
            </a:r>
          </a:p>
          <a:p>
            <a:pPr lvl="2">
              <a:defRPr/>
            </a:pPr>
            <a:r>
              <a:rPr lang="en-US" dirty="0"/>
              <a:t>uses </a:t>
            </a:r>
            <a:r>
              <a:rPr lang="en-US" dirty="0" err="1"/>
              <a:t>BuildHeap</a:t>
            </a:r>
            <a:r>
              <a:rPr lang="en-US" dirty="0"/>
              <a:t> to make heap out of the array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Turn array into a </a:t>
            </a:r>
            <a:r>
              <a:rPr lang="en-CA" i="1" dirty="0"/>
              <a:t>reverse</a:t>
            </a:r>
            <a:r>
              <a:rPr lang="en-CA" dirty="0"/>
              <a:t> heap</a:t>
            </a:r>
          </a:p>
          <a:p>
            <a:pPr lvl="1">
              <a:defRPr/>
            </a:pPr>
            <a:r>
              <a:rPr lang="en-CA" dirty="0"/>
              <a:t>bigger numbers at the front</a:t>
            </a:r>
          </a:p>
          <a:p>
            <a:pPr lvl="1">
              <a:defRPr/>
            </a:pPr>
            <a:r>
              <a:rPr lang="en-CA" dirty="0"/>
              <a:t>modified version of </a:t>
            </a:r>
            <a:r>
              <a:rPr lang="en-CA" dirty="0" err="1"/>
              <a:t>BuildHeap</a:t>
            </a:r>
            <a:endParaRPr lang="en-CA" dirty="0"/>
          </a:p>
          <a:p>
            <a:pPr>
              <a:defRPr/>
            </a:pPr>
            <a:r>
              <a:rPr lang="en-CA" dirty="0"/>
              <a:t>After you remove each item…</a:t>
            </a:r>
          </a:p>
          <a:p>
            <a:pPr>
              <a:defRPr/>
            </a:pPr>
            <a:r>
              <a:rPr lang="en-CA" dirty="0"/>
              <a:t>…put it at the back of the array</a:t>
            </a:r>
          </a:p>
          <a:p>
            <a:pPr lvl="1">
              <a:defRPr/>
            </a:pPr>
            <a:r>
              <a:rPr lang="en-CA" dirty="0"/>
              <a:t>which just became available!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Heap Sort Example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Original array:</a:t>
            </a:r>
          </a:p>
          <a:p>
            <a:pPr>
              <a:defRPr/>
            </a:pPr>
            <a:r>
              <a:rPr lang="en-US" dirty="0" err="1"/>
              <a:t>maxHeapify</a:t>
            </a:r>
            <a:r>
              <a:rPr lang="en-US" dirty="0"/>
              <a:t>:</a:t>
            </a:r>
          </a:p>
          <a:p>
            <a:pPr>
              <a:defRPr/>
            </a:pPr>
            <a:r>
              <a:rPr lang="en-US" dirty="0" err="1"/>
              <a:t>removeAll</a:t>
            </a:r>
            <a:r>
              <a:rPr lang="en-US" dirty="0"/>
              <a:t>:</a:t>
            </a:r>
          </a:p>
        </p:txBody>
      </p:sp>
      <p:grpSp>
        <p:nvGrpSpPr>
          <p:cNvPr id="169988" name="Group 30"/>
          <p:cNvGrpSpPr>
            <a:grpSpLocks/>
          </p:cNvGrpSpPr>
          <p:nvPr/>
        </p:nvGrpSpPr>
        <p:grpSpPr bwMode="auto">
          <a:xfrm>
            <a:off x="3810000" y="2044700"/>
            <a:ext cx="2371725" cy="469900"/>
            <a:chOff x="2400" y="2256"/>
            <a:chExt cx="1494" cy="296"/>
          </a:xfrm>
        </p:grpSpPr>
        <p:sp>
          <p:nvSpPr>
            <p:cNvPr id="170015" name="Rectangle 4"/>
            <p:cNvSpPr>
              <a:spLocks noChangeArrowheads="1"/>
            </p:cNvSpPr>
            <p:nvPr/>
          </p:nvSpPr>
          <p:spPr bwMode="auto">
            <a:xfrm>
              <a:off x="2400" y="2256"/>
              <a:ext cx="294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170016" name="Rectangle 5"/>
            <p:cNvSpPr>
              <a:spLocks noChangeArrowheads="1"/>
            </p:cNvSpPr>
            <p:nvPr/>
          </p:nvSpPr>
          <p:spPr bwMode="auto">
            <a:xfrm>
              <a:off x="2700" y="2256"/>
              <a:ext cx="294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</a:t>
              </a:r>
            </a:p>
          </p:txBody>
        </p:sp>
        <p:sp>
          <p:nvSpPr>
            <p:cNvPr id="170017" name="Rectangle 6"/>
            <p:cNvSpPr>
              <a:spLocks noChangeArrowheads="1"/>
            </p:cNvSpPr>
            <p:nvPr/>
          </p:nvSpPr>
          <p:spPr bwMode="auto">
            <a:xfrm>
              <a:off x="3000" y="2256"/>
              <a:ext cx="294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22</a:t>
              </a:r>
            </a:p>
          </p:txBody>
        </p:sp>
        <p:sp>
          <p:nvSpPr>
            <p:cNvPr id="170018" name="Rectangle 7"/>
            <p:cNvSpPr>
              <a:spLocks noChangeArrowheads="1"/>
            </p:cNvSpPr>
            <p:nvPr/>
          </p:nvSpPr>
          <p:spPr bwMode="auto">
            <a:xfrm>
              <a:off x="3300" y="2256"/>
              <a:ext cx="294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</a:t>
              </a:r>
            </a:p>
          </p:txBody>
        </p:sp>
        <p:sp>
          <p:nvSpPr>
            <p:cNvPr id="170019" name="Rectangle 8"/>
            <p:cNvSpPr>
              <a:spLocks noChangeArrowheads="1"/>
            </p:cNvSpPr>
            <p:nvPr/>
          </p:nvSpPr>
          <p:spPr bwMode="auto">
            <a:xfrm>
              <a:off x="3600" y="2256"/>
              <a:ext cx="294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5</a:t>
              </a:r>
            </a:p>
          </p:txBody>
        </p:sp>
      </p:grp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4286250" y="2667000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9</a:t>
            </a: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5238750" y="2667000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7</a:t>
            </a: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3810000" y="2667000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22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4762500" y="2667000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17</a:t>
            </a:r>
          </a:p>
        </p:txBody>
      </p:sp>
      <p:sp>
        <p:nvSpPr>
          <p:cNvPr id="48" name="Rectangle 8"/>
          <p:cNvSpPr>
            <a:spLocks noChangeArrowheads="1"/>
          </p:cNvSpPr>
          <p:nvPr/>
        </p:nvSpPr>
        <p:spPr bwMode="auto">
          <a:xfrm>
            <a:off x="5715000" y="2667000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5</a:t>
            </a: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4286250" y="32766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5238750" y="32766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3810000" y="32766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4762500" y="32766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5715000" y="32766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5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77000" y="3276600"/>
            <a:ext cx="466725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4762500" y="37639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5</a:t>
            </a:r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810000" y="37639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5715000" y="3763963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22</a:t>
            </a: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6477000" y="3763963"/>
            <a:ext cx="466725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3810000" y="425132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4286250" y="425132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</a:t>
            </a: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5238750" y="4251325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17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6477000" y="4251325"/>
            <a:ext cx="466725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286250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5</a:t>
            </a:r>
          </a:p>
        </p:txBody>
      </p:sp>
      <p:sp>
        <p:nvSpPr>
          <p:cNvPr id="64" name="Rectangle 7"/>
          <p:cNvSpPr>
            <a:spLocks noChangeArrowheads="1"/>
          </p:cNvSpPr>
          <p:nvPr/>
        </p:nvSpPr>
        <p:spPr bwMode="auto">
          <a:xfrm>
            <a:off x="3810000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</a:t>
            </a: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>
            <a:off x="4762500" y="4740275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9</a:t>
            </a: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477000" y="4740275"/>
            <a:ext cx="466725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</a:t>
            </a: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3810000" y="5227638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5</a:t>
            </a: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4286250" y="5227638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7</a:t>
            </a: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3810000" y="5715000"/>
            <a:ext cx="466725" cy="469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49" grpId="1" animBg="1"/>
      <p:bldP spid="50" grpId="0" animBg="1"/>
      <p:bldP spid="50" grpId="1" animBg="1"/>
      <p:bldP spid="51" grpId="0" animBg="1"/>
      <p:bldP spid="52" grpId="0" animBg="1"/>
      <p:bldP spid="52" grpId="1" animBg="1"/>
      <p:bldP spid="53" grpId="0" animBg="1"/>
      <p:bldP spid="53" grpId="1" animBg="1"/>
      <p:bldP spid="54" grpId="0" animBg="1"/>
      <p:bldP spid="55" grpId="0" animBg="1"/>
      <p:bldP spid="55" grpId="1" animBg="1"/>
      <p:bldP spid="56" grpId="0" animBg="1"/>
      <p:bldP spid="57" grpId="0" animBg="1"/>
      <p:bldP spid="58" grpId="0" animBg="1"/>
      <p:bldP spid="59" grpId="0" animBg="1"/>
      <p:bldP spid="60" grpId="0" animBg="1"/>
      <p:bldP spid="60" grpId="1" animBg="1"/>
      <p:bldP spid="61" grpId="0" animBg="1"/>
      <p:bldP spid="62" grpId="0" animBg="1"/>
      <p:bldP spid="63" grpId="0" animBg="1"/>
      <p:bldP spid="63" grpId="1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Complexity of 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Recall that removing from heap is O(</a:t>
            </a:r>
            <a:r>
              <a:rPr lang="en-CA" i="1" dirty="0"/>
              <a:t>log</a:t>
            </a:r>
            <a:r>
              <a:rPr lang="en-CA" dirty="0"/>
              <a:t> N)</a:t>
            </a:r>
          </a:p>
          <a:p>
            <a:r>
              <a:rPr lang="en-CA" dirty="0"/>
              <a:t>Needs to be done N times</a:t>
            </a:r>
          </a:p>
          <a:p>
            <a:pPr lvl="1"/>
            <a:r>
              <a:rPr lang="en-CA" dirty="0"/>
              <a:t>sum for </a:t>
            </a:r>
            <a:r>
              <a:rPr lang="en-CA" dirty="0" err="1"/>
              <a:t>i</a:t>
            </a:r>
            <a:r>
              <a:rPr lang="en-CA" dirty="0"/>
              <a:t> = 1..N of </a:t>
            </a:r>
            <a:r>
              <a:rPr lang="en-CA" i="1" dirty="0"/>
              <a:t>log</a:t>
            </a:r>
            <a:r>
              <a:rPr lang="en-CA" dirty="0"/>
              <a:t> N</a:t>
            </a:r>
          </a:p>
          <a:p>
            <a:pPr lvl="1"/>
            <a:r>
              <a:rPr lang="en-CA" dirty="0"/>
              <a:t>turns out to be O(N log N)</a:t>
            </a:r>
          </a:p>
          <a:p>
            <a:r>
              <a:rPr lang="en-CA" dirty="0"/>
              <a:t>Same as merge sort and average quick sort</a:t>
            </a:r>
          </a:p>
          <a:p>
            <a:pPr lvl="1"/>
            <a:r>
              <a:rPr lang="en-CA" dirty="0"/>
              <a:t>better than worst case quick sort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Lists </a:t>
            </a:r>
            <a:r>
              <a:rPr lang="en-CA" i="1"/>
              <a:t>vs</a:t>
            </a:r>
            <a:r>
              <a:rPr lang="en-CA"/>
              <a:t>.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531100" algn="r"/>
              </a:tabLst>
              <a:defRPr/>
            </a:pPr>
            <a:r>
              <a:rPr lang="en-CA" dirty="0"/>
              <a:t>List elements allow duplicates; Sets do not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list1	[a, b, c, a, b, d, a, a, a, a, b, z]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set1	[a, b, c, d, z]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Client puts List elements in order; computer chooses order for Set elements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list1.add("e");	[a, b, c, a, b, d, a, a, a, a, b, z, e]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set1.add("e");	[a, b, c, d, e, z]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Set interface implemented by (</a:t>
            </a:r>
            <a:r>
              <a:rPr lang="en-CA" i="1" dirty="0"/>
              <a:t>e</a:t>
            </a:r>
            <a:r>
              <a:rPr lang="en-CA" dirty="0"/>
              <a:t>.</a:t>
            </a:r>
            <a:r>
              <a:rPr lang="en-CA" i="1" dirty="0"/>
              <a:t>g</a:t>
            </a:r>
            <a:r>
              <a:rPr lang="en-CA" dirty="0"/>
              <a:t>.) </a:t>
            </a:r>
            <a:r>
              <a:rPr lang="en-CA" dirty="0" err="1"/>
              <a:t>TreeSet</a:t>
            </a:r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Container Types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Sequence containers (List)</a:t>
            </a:r>
          </a:p>
          <a:p>
            <a:pPr lvl="1">
              <a:defRPr/>
            </a:pPr>
            <a:r>
              <a:rPr lang="en-US" dirty="0"/>
              <a:t>accessed </a:t>
            </a:r>
            <a:r>
              <a:rPr lang="en-US" i="1" dirty="0"/>
              <a:t>by position</a:t>
            </a:r>
            <a:endParaRPr lang="en-US" dirty="0"/>
          </a:p>
          <a:p>
            <a:pPr lvl="1">
              <a:defRPr/>
            </a:pPr>
            <a:r>
              <a:rPr lang="en-US" dirty="0"/>
              <a:t>first element, second, third, …, last</a:t>
            </a:r>
          </a:p>
          <a:p>
            <a:pPr lvl="1">
              <a:defRPr/>
            </a:pPr>
            <a:r>
              <a:rPr lang="en-US" dirty="0"/>
              <a:t>duplicates allowed</a:t>
            </a:r>
          </a:p>
          <a:p>
            <a:pPr>
              <a:defRPr/>
            </a:pPr>
            <a:r>
              <a:rPr lang="en-US" dirty="0"/>
              <a:t>Associative containers (Set, Map)</a:t>
            </a:r>
          </a:p>
          <a:p>
            <a:pPr lvl="1">
              <a:defRPr/>
            </a:pPr>
            <a:r>
              <a:rPr lang="en-US" dirty="0"/>
              <a:t>accessed by key (= part of its value)</a:t>
            </a:r>
          </a:p>
          <a:p>
            <a:pPr lvl="1">
              <a:defRPr/>
            </a:pPr>
            <a:r>
              <a:rPr lang="en-US" dirty="0"/>
              <a:t>position is </a:t>
            </a:r>
            <a:r>
              <a:rPr lang="en-US" i="1" dirty="0"/>
              <a:t>arbitrary</a:t>
            </a:r>
            <a:r>
              <a:rPr lang="en-US" dirty="0"/>
              <a:t> (</a:t>
            </a:r>
            <a:r>
              <a:rPr lang="en-US" dirty="0">
                <a:sym typeface="Symbol" pitchFamily="18" charset="2"/>
              </a:rPr>
              <a:t></a:t>
            </a:r>
            <a:r>
              <a:rPr lang="en-US" dirty="0"/>
              <a:t> doesn’t matter)</a:t>
            </a:r>
          </a:p>
          <a:p>
            <a:pPr lvl="1">
              <a:defRPr/>
            </a:pPr>
            <a:r>
              <a:rPr lang="en-US" dirty="0"/>
              <a:t>no duplicate keys allowed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4C7CD-5CCE-6D37-5352-10F3D62C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DA9A9-D7B9-095D-0E3E-853976BB0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Heap Sort</a:t>
            </a:r>
          </a:p>
          <a:p>
            <a:pPr lvl="1"/>
            <a:r>
              <a:rPr lang="en-CA" dirty="0"/>
              <a:t>another O(N log N) sorting method</a:t>
            </a:r>
          </a:p>
          <a:p>
            <a:r>
              <a:rPr lang="en-CA" dirty="0"/>
              <a:t>Set and Map Implementations</a:t>
            </a:r>
          </a:p>
          <a:p>
            <a:pPr lvl="1"/>
            <a:r>
              <a:rPr lang="en-CA" dirty="0"/>
              <a:t>binary search trees</a:t>
            </a:r>
          </a:p>
          <a:p>
            <a:pPr lvl="1"/>
            <a:r>
              <a:rPr lang="en-CA" dirty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3184325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Container Types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Sequence (List)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Associative (Set, Map)</a:t>
            </a:r>
          </a:p>
        </p:txBody>
      </p:sp>
      <p:grpSp>
        <p:nvGrpSpPr>
          <p:cNvPr id="5124" name="Group 41"/>
          <p:cNvGrpSpPr>
            <a:grpSpLocks/>
          </p:cNvGrpSpPr>
          <p:nvPr/>
        </p:nvGrpSpPr>
        <p:grpSpPr bwMode="auto">
          <a:xfrm>
            <a:off x="2438400" y="2492375"/>
            <a:ext cx="5988050" cy="798513"/>
            <a:chOff x="1536" y="1378"/>
            <a:chExt cx="3772" cy="503"/>
          </a:xfrm>
        </p:grpSpPr>
        <p:grpSp>
          <p:nvGrpSpPr>
            <p:cNvPr id="5158" name="Group 18"/>
            <p:cNvGrpSpPr>
              <a:grpSpLocks/>
            </p:cNvGrpSpPr>
            <p:nvPr/>
          </p:nvGrpSpPr>
          <p:grpSpPr bwMode="auto">
            <a:xfrm>
              <a:off x="1536" y="1623"/>
              <a:ext cx="3772" cy="258"/>
              <a:chOff x="1776" y="1623"/>
              <a:chExt cx="3772" cy="258"/>
            </a:xfrm>
          </p:grpSpPr>
          <p:sp>
            <p:nvSpPr>
              <p:cNvPr id="5173" name="Rectangle 4"/>
              <p:cNvSpPr>
                <a:spLocks noChangeArrowheads="1"/>
              </p:cNvSpPr>
              <p:nvPr/>
            </p:nvSpPr>
            <p:spPr bwMode="auto">
              <a:xfrm>
                <a:off x="1776" y="1623"/>
                <a:ext cx="3772" cy="25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>
                    <a:latin typeface="Courier New" pitchFamily="49" charset="0"/>
                  </a:rPr>
                  <a:t>10 20 30 15  7 19 40 21 10  8 42 90 54</a:t>
                </a:r>
              </a:p>
            </p:txBody>
          </p:sp>
          <p:sp>
            <p:nvSpPr>
              <p:cNvPr id="5174" name="Line 6"/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5" name="Line 7"/>
              <p:cNvSpPr>
                <a:spLocks noChangeShapeType="1"/>
              </p:cNvSpPr>
              <p:nvPr/>
            </p:nvSpPr>
            <p:spPr bwMode="auto">
              <a:xfrm>
                <a:off x="2352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6" name="Line 8"/>
              <p:cNvSpPr>
                <a:spLocks noChangeShapeType="1"/>
              </p:cNvSpPr>
              <p:nvPr/>
            </p:nvSpPr>
            <p:spPr bwMode="auto">
              <a:xfrm>
                <a:off x="2640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7" name="Line 9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8" name="Line 10"/>
              <p:cNvSpPr>
                <a:spLocks noChangeShapeType="1"/>
              </p:cNvSpPr>
              <p:nvPr/>
            </p:nvSpPr>
            <p:spPr bwMode="auto">
              <a:xfrm>
                <a:off x="3216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9" name="Line 11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0" name="Line 12"/>
              <p:cNvSpPr>
                <a:spLocks noChangeShapeType="1"/>
              </p:cNvSpPr>
              <p:nvPr/>
            </p:nvSpPr>
            <p:spPr bwMode="auto">
              <a:xfrm>
                <a:off x="3792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1" name="Line 13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2" name="Line 14"/>
              <p:cNvSpPr>
                <a:spLocks noChangeShapeType="1"/>
              </p:cNvSpPr>
              <p:nvPr/>
            </p:nvSpPr>
            <p:spPr bwMode="auto">
              <a:xfrm>
                <a:off x="4368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3" name="Line 15"/>
              <p:cNvSpPr>
                <a:spLocks noChangeShapeType="1"/>
              </p:cNvSpPr>
              <p:nvPr/>
            </p:nvSpPr>
            <p:spPr bwMode="auto">
              <a:xfrm>
                <a:off x="4656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4" name="Line 16"/>
              <p:cNvSpPr>
                <a:spLocks noChangeShapeType="1"/>
              </p:cNvSpPr>
              <p:nvPr/>
            </p:nvSpPr>
            <p:spPr bwMode="auto">
              <a:xfrm>
                <a:off x="4944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5" name="Line 17"/>
              <p:cNvSpPr>
                <a:spLocks noChangeShapeType="1"/>
              </p:cNvSpPr>
              <p:nvPr/>
            </p:nvSpPr>
            <p:spPr bwMode="auto">
              <a:xfrm>
                <a:off x="5232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5159" name="Group 19"/>
            <p:cNvGrpSpPr>
              <a:grpSpLocks/>
            </p:cNvGrpSpPr>
            <p:nvPr/>
          </p:nvGrpSpPr>
          <p:grpSpPr bwMode="auto">
            <a:xfrm>
              <a:off x="1536" y="1378"/>
              <a:ext cx="3764" cy="250"/>
              <a:chOff x="1776" y="1627"/>
              <a:chExt cx="3764" cy="250"/>
            </a:xfrm>
          </p:grpSpPr>
          <p:sp>
            <p:nvSpPr>
              <p:cNvPr id="5160" name="Rectangle 20"/>
              <p:cNvSpPr>
                <a:spLocks noChangeArrowheads="1"/>
              </p:cNvSpPr>
              <p:nvPr/>
            </p:nvSpPr>
            <p:spPr bwMode="auto">
              <a:xfrm>
                <a:off x="1776" y="1627"/>
                <a:ext cx="376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accent1"/>
                    </a:solidFill>
                    <a:latin typeface="Courier New" pitchFamily="49" charset="0"/>
                  </a:rPr>
                  <a:t> 0  1  2  3  4  5  6  7  8  9 10 11 12</a:t>
                </a:r>
              </a:p>
            </p:txBody>
          </p:sp>
          <p:sp>
            <p:nvSpPr>
              <p:cNvPr id="5161" name="Line 21"/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2" name="Line 22"/>
              <p:cNvSpPr>
                <a:spLocks noChangeShapeType="1"/>
              </p:cNvSpPr>
              <p:nvPr/>
            </p:nvSpPr>
            <p:spPr bwMode="auto">
              <a:xfrm>
                <a:off x="2352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3" name="Line 23"/>
              <p:cNvSpPr>
                <a:spLocks noChangeShapeType="1"/>
              </p:cNvSpPr>
              <p:nvPr/>
            </p:nvSpPr>
            <p:spPr bwMode="auto">
              <a:xfrm>
                <a:off x="2640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4" name="Line 24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5" name="Line 25"/>
              <p:cNvSpPr>
                <a:spLocks noChangeShapeType="1"/>
              </p:cNvSpPr>
              <p:nvPr/>
            </p:nvSpPr>
            <p:spPr bwMode="auto">
              <a:xfrm>
                <a:off x="3216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6" name="Line 26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7" name="Line 27"/>
              <p:cNvSpPr>
                <a:spLocks noChangeShapeType="1"/>
              </p:cNvSpPr>
              <p:nvPr/>
            </p:nvSpPr>
            <p:spPr bwMode="auto">
              <a:xfrm>
                <a:off x="3792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8" name="Line 28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9" name="Line 29"/>
              <p:cNvSpPr>
                <a:spLocks noChangeShapeType="1"/>
              </p:cNvSpPr>
              <p:nvPr/>
            </p:nvSpPr>
            <p:spPr bwMode="auto">
              <a:xfrm>
                <a:off x="4368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0" name="Line 30"/>
              <p:cNvSpPr>
                <a:spLocks noChangeShapeType="1"/>
              </p:cNvSpPr>
              <p:nvPr/>
            </p:nvSpPr>
            <p:spPr bwMode="auto">
              <a:xfrm>
                <a:off x="4656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1" name="Line 31"/>
              <p:cNvSpPr>
                <a:spLocks noChangeShapeType="1"/>
              </p:cNvSpPr>
              <p:nvPr/>
            </p:nvSpPr>
            <p:spPr bwMode="auto">
              <a:xfrm>
                <a:off x="4944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2" name="Line 32"/>
              <p:cNvSpPr>
                <a:spLocks noChangeShapeType="1"/>
              </p:cNvSpPr>
              <p:nvPr/>
            </p:nvSpPr>
            <p:spPr bwMode="auto">
              <a:xfrm>
                <a:off x="5232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5125" name="Rectangle 33"/>
          <p:cNvSpPr>
            <a:spLocks noChangeArrowheads="1"/>
          </p:cNvSpPr>
          <p:nvPr/>
        </p:nvSpPr>
        <p:spPr bwMode="auto">
          <a:xfrm>
            <a:off x="2438400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25</a:t>
            </a:r>
          </a:p>
        </p:txBody>
      </p:sp>
      <p:sp>
        <p:nvSpPr>
          <p:cNvPr id="5126" name="Rectangle 35"/>
          <p:cNvSpPr>
            <a:spLocks noChangeArrowheads="1"/>
          </p:cNvSpPr>
          <p:nvPr/>
        </p:nvSpPr>
        <p:spPr bwMode="auto">
          <a:xfrm>
            <a:off x="3359150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91</a:t>
            </a:r>
          </a:p>
        </p:txBody>
      </p:sp>
      <p:sp>
        <p:nvSpPr>
          <p:cNvPr id="5127" name="Rectangle 36"/>
          <p:cNvSpPr>
            <a:spLocks noChangeArrowheads="1"/>
          </p:cNvSpPr>
          <p:nvPr/>
        </p:nvSpPr>
        <p:spPr bwMode="auto">
          <a:xfrm>
            <a:off x="4281488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7</a:t>
            </a:r>
          </a:p>
        </p:txBody>
      </p:sp>
      <p:sp>
        <p:nvSpPr>
          <p:cNvPr id="5128" name="Rectangle 37"/>
          <p:cNvSpPr>
            <a:spLocks noChangeArrowheads="1"/>
          </p:cNvSpPr>
          <p:nvPr/>
        </p:nvSpPr>
        <p:spPr bwMode="auto">
          <a:xfrm>
            <a:off x="5203825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3</a:t>
            </a:r>
          </a:p>
        </p:txBody>
      </p:sp>
      <p:sp>
        <p:nvSpPr>
          <p:cNvPr id="5129" name="Rectangle 38"/>
          <p:cNvSpPr>
            <a:spLocks noChangeArrowheads="1"/>
          </p:cNvSpPr>
          <p:nvPr/>
        </p:nvSpPr>
        <p:spPr bwMode="auto">
          <a:xfrm>
            <a:off x="6124575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-5</a:t>
            </a:r>
          </a:p>
        </p:txBody>
      </p:sp>
      <p:sp>
        <p:nvSpPr>
          <p:cNvPr id="5130" name="Rectangle 39"/>
          <p:cNvSpPr>
            <a:spLocks noChangeArrowheads="1"/>
          </p:cNvSpPr>
          <p:nvPr/>
        </p:nvSpPr>
        <p:spPr bwMode="auto">
          <a:xfrm>
            <a:off x="7046913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88</a:t>
            </a:r>
          </a:p>
        </p:txBody>
      </p:sp>
      <p:sp>
        <p:nvSpPr>
          <p:cNvPr id="5131" name="Rectangle 40"/>
          <p:cNvSpPr>
            <a:spLocks noChangeArrowheads="1"/>
          </p:cNvSpPr>
          <p:nvPr/>
        </p:nvSpPr>
        <p:spPr bwMode="auto">
          <a:xfrm>
            <a:off x="7969250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ourier New" pitchFamily="49" charset="0"/>
              </a:rPr>
              <a:t>42</a:t>
            </a:r>
          </a:p>
        </p:txBody>
      </p:sp>
      <p:cxnSp>
        <p:nvCxnSpPr>
          <p:cNvPr id="5132" name="AutoShape 42"/>
          <p:cNvCxnSpPr>
            <a:cxnSpLocks noChangeShapeType="1"/>
            <a:stCxn id="5125" idx="3"/>
            <a:endCxn id="5126" idx="1"/>
          </p:cNvCxnSpPr>
          <p:nvPr/>
        </p:nvCxnSpPr>
        <p:spPr bwMode="auto">
          <a:xfrm>
            <a:off x="2895600" y="3771900"/>
            <a:ext cx="463550" cy="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5133" name="AutoShape 43"/>
          <p:cNvCxnSpPr>
            <a:cxnSpLocks noChangeShapeType="1"/>
            <a:stCxn id="5126" idx="3"/>
            <a:endCxn id="5127" idx="1"/>
          </p:cNvCxnSpPr>
          <p:nvPr/>
        </p:nvCxnSpPr>
        <p:spPr bwMode="auto">
          <a:xfrm>
            <a:off x="3816350" y="3771900"/>
            <a:ext cx="465138" cy="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5134" name="AutoShape 44"/>
          <p:cNvCxnSpPr>
            <a:cxnSpLocks noChangeShapeType="1"/>
            <a:stCxn id="5127" idx="3"/>
            <a:endCxn id="5128" idx="1"/>
          </p:cNvCxnSpPr>
          <p:nvPr/>
        </p:nvCxnSpPr>
        <p:spPr bwMode="auto">
          <a:xfrm>
            <a:off x="4738688" y="3771900"/>
            <a:ext cx="465137" cy="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5135" name="AutoShape 45"/>
          <p:cNvCxnSpPr>
            <a:cxnSpLocks noChangeShapeType="1"/>
            <a:stCxn id="5128" idx="3"/>
            <a:endCxn id="5129" idx="1"/>
          </p:cNvCxnSpPr>
          <p:nvPr/>
        </p:nvCxnSpPr>
        <p:spPr bwMode="auto">
          <a:xfrm>
            <a:off x="5661025" y="3771900"/>
            <a:ext cx="463550" cy="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5136" name="AutoShape 46"/>
          <p:cNvCxnSpPr>
            <a:cxnSpLocks noChangeShapeType="1"/>
            <a:stCxn id="5129" idx="3"/>
            <a:endCxn id="5130" idx="1"/>
          </p:cNvCxnSpPr>
          <p:nvPr/>
        </p:nvCxnSpPr>
        <p:spPr bwMode="auto">
          <a:xfrm>
            <a:off x="6581775" y="3771900"/>
            <a:ext cx="465138" cy="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5137" name="AutoShape 47"/>
          <p:cNvCxnSpPr>
            <a:cxnSpLocks noChangeShapeType="1"/>
            <a:stCxn id="5130" idx="3"/>
            <a:endCxn id="5131" idx="1"/>
          </p:cNvCxnSpPr>
          <p:nvPr/>
        </p:nvCxnSpPr>
        <p:spPr bwMode="auto">
          <a:xfrm>
            <a:off x="7504113" y="3771900"/>
            <a:ext cx="465137" cy="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grpSp>
        <p:nvGrpSpPr>
          <p:cNvPr id="5138" name="Group 60"/>
          <p:cNvGrpSpPr>
            <a:grpSpLocks/>
          </p:cNvGrpSpPr>
          <p:nvPr/>
        </p:nvGrpSpPr>
        <p:grpSpPr bwMode="auto">
          <a:xfrm>
            <a:off x="1600200" y="4648200"/>
            <a:ext cx="2895600" cy="1752600"/>
            <a:chOff x="1008" y="2928"/>
            <a:chExt cx="1824" cy="1104"/>
          </a:xfrm>
        </p:grpSpPr>
        <p:sp>
          <p:nvSpPr>
            <p:cNvPr id="5147" name="Oval 48"/>
            <p:cNvSpPr>
              <a:spLocks noChangeArrowheads="1"/>
            </p:cNvSpPr>
            <p:nvPr/>
          </p:nvSpPr>
          <p:spPr bwMode="auto">
            <a:xfrm>
              <a:off x="1008" y="2928"/>
              <a:ext cx="1824" cy="110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48" name="Text Box 50"/>
            <p:cNvSpPr txBox="1">
              <a:spLocks noChangeArrowheads="1"/>
            </p:cNvSpPr>
            <p:nvPr/>
          </p:nvSpPr>
          <p:spPr bwMode="auto">
            <a:xfrm>
              <a:off x="1612" y="309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149" name="Text Box 51"/>
            <p:cNvSpPr txBox="1">
              <a:spLocks noChangeArrowheads="1"/>
            </p:cNvSpPr>
            <p:nvPr/>
          </p:nvSpPr>
          <p:spPr bwMode="auto">
            <a:xfrm>
              <a:off x="1296" y="3216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4</a:t>
              </a:r>
            </a:p>
          </p:txBody>
        </p:sp>
        <p:sp>
          <p:nvSpPr>
            <p:cNvPr id="5150" name="Text Box 52"/>
            <p:cNvSpPr txBox="1">
              <a:spLocks noChangeArrowheads="1"/>
            </p:cNvSpPr>
            <p:nvPr/>
          </p:nvSpPr>
          <p:spPr bwMode="auto">
            <a:xfrm>
              <a:off x="1516" y="3590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5151" name="Text Box 53"/>
            <p:cNvSpPr txBox="1">
              <a:spLocks noChangeArrowheads="1"/>
            </p:cNvSpPr>
            <p:nvPr/>
          </p:nvSpPr>
          <p:spPr bwMode="auto">
            <a:xfrm>
              <a:off x="1612" y="3360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15</a:t>
              </a:r>
            </a:p>
          </p:txBody>
        </p:sp>
        <p:sp>
          <p:nvSpPr>
            <p:cNvPr id="5152" name="Text Box 54"/>
            <p:cNvSpPr txBox="1">
              <a:spLocks noChangeArrowheads="1"/>
            </p:cNvSpPr>
            <p:nvPr/>
          </p:nvSpPr>
          <p:spPr bwMode="auto">
            <a:xfrm>
              <a:off x="1948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55</a:t>
              </a:r>
            </a:p>
          </p:txBody>
        </p:sp>
        <p:sp>
          <p:nvSpPr>
            <p:cNvPr id="5153" name="Text Box 55"/>
            <p:cNvSpPr txBox="1">
              <a:spLocks noChangeArrowheads="1"/>
            </p:cNvSpPr>
            <p:nvPr/>
          </p:nvSpPr>
          <p:spPr bwMode="auto">
            <a:xfrm>
              <a:off x="2044" y="3168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99</a:t>
              </a:r>
            </a:p>
          </p:txBody>
        </p:sp>
        <p:sp>
          <p:nvSpPr>
            <p:cNvPr id="5154" name="Text Box 56"/>
            <p:cNvSpPr txBox="1">
              <a:spLocks noChangeArrowheads="1"/>
            </p:cNvSpPr>
            <p:nvPr/>
          </p:nvSpPr>
          <p:spPr bwMode="auto">
            <a:xfrm>
              <a:off x="2284" y="349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12</a:t>
              </a:r>
            </a:p>
          </p:txBody>
        </p:sp>
        <p:sp>
          <p:nvSpPr>
            <p:cNvPr id="5155" name="Text Box 57"/>
            <p:cNvSpPr txBox="1">
              <a:spLocks noChangeArrowheads="1"/>
            </p:cNvSpPr>
            <p:nvPr/>
          </p:nvSpPr>
          <p:spPr bwMode="auto">
            <a:xfrm>
              <a:off x="2476" y="3216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8</a:t>
              </a:r>
            </a:p>
          </p:txBody>
        </p:sp>
        <p:sp>
          <p:nvSpPr>
            <p:cNvPr id="5156" name="Text Box 58"/>
            <p:cNvSpPr txBox="1">
              <a:spLocks noChangeArrowheads="1"/>
            </p:cNvSpPr>
            <p:nvPr/>
          </p:nvSpPr>
          <p:spPr bwMode="auto">
            <a:xfrm>
              <a:off x="1872" y="368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42</a:t>
              </a:r>
            </a:p>
          </p:txBody>
        </p:sp>
        <p:sp>
          <p:nvSpPr>
            <p:cNvPr id="5157" name="Text Box 59"/>
            <p:cNvSpPr txBox="1">
              <a:spLocks noChangeArrowheads="1"/>
            </p:cNvSpPr>
            <p:nvPr/>
          </p:nvSpPr>
          <p:spPr bwMode="auto">
            <a:xfrm>
              <a:off x="1152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18</a:t>
              </a:r>
            </a:p>
          </p:txBody>
        </p:sp>
      </p:grpSp>
      <p:grpSp>
        <p:nvGrpSpPr>
          <p:cNvPr id="5139" name="Group 74"/>
          <p:cNvGrpSpPr>
            <a:grpSpLocks/>
          </p:cNvGrpSpPr>
          <p:nvPr/>
        </p:nvGrpSpPr>
        <p:grpSpPr bwMode="auto">
          <a:xfrm>
            <a:off x="5105400" y="4648200"/>
            <a:ext cx="2895600" cy="1752600"/>
            <a:chOff x="3216" y="2928"/>
            <a:chExt cx="1824" cy="1104"/>
          </a:xfrm>
        </p:grpSpPr>
        <p:sp>
          <p:nvSpPr>
            <p:cNvPr id="5140" name="Oval 62"/>
            <p:cNvSpPr>
              <a:spLocks noChangeArrowheads="1"/>
            </p:cNvSpPr>
            <p:nvPr/>
          </p:nvSpPr>
          <p:spPr bwMode="auto">
            <a:xfrm>
              <a:off x="3216" y="2928"/>
              <a:ext cx="1824" cy="110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41" name="Text Box 63"/>
            <p:cNvSpPr txBox="1">
              <a:spLocks noChangeArrowheads="1"/>
            </p:cNvSpPr>
            <p:nvPr/>
          </p:nvSpPr>
          <p:spPr bwMode="auto">
            <a:xfrm>
              <a:off x="3951" y="3062"/>
              <a:ext cx="7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lion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6</a:t>
              </a:r>
              <a:endParaRPr lang="en-US" sz="2000">
                <a:latin typeface="Courier New" pitchFamily="49" charset="0"/>
              </a:endParaRPr>
            </a:p>
          </p:txBody>
        </p:sp>
        <p:sp>
          <p:nvSpPr>
            <p:cNvPr id="5142" name="Text Box 64"/>
            <p:cNvSpPr txBox="1">
              <a:spLocks noChangeArrowheads="1"/>
            </p:cNvSpPr>
            <p:nvPr/>
          </p:nvSpPr>
          <p:spPr bwMode="auto">
            <a:xfrm>
              <a:off x="3360" y="3120"/>
              <a:ext cx="65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cat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3</a:t>
              </a:r>
              <a:endParaRPr lang="en-US" sz="2000">
                <a:latin typeface="Courier New" pitchFamily="49" charset="0"/>
              </a:endParaRPr>
            </a:p>
          </p:txBody>
        </p:sp>
        <p:sp>
          <p:nvSpPr>
            <p:cNvPr id="5143" name="Text Box 65"/>
            <p:cNvSpPr txBox="1">
              <a:spLocks noChangeArrowheads="1"/>
            </p:cNvSpPr>
            <p:nvPr/>
          </p:nvSpPr>
          <p:spPr bwMode="auto">
            <a:xfrm>
              <a:off x="3615" y="3686"/>
              <a:ext cx="104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walrus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</a:t>
              </a:r>
              <a:r>
                <a:rPr lang="en-US" sz="20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5144" name="Text Box 66"/>
            <p:cNvSpPr txBox="1">
              <a:spLocks noChangeArrowheads="1"/>
            </p:cNvSpPr>
            <p:nvPr/>
          </p:nvSpPr>
          <p:spPr bwMode="auto">
            <a:xfrm>
              <a:off x="3855" y="3312"/>
              <a:ext cx="113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elephant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</a:t>
              </a:r>
              <a:r>
                <a:rPr lang="en-US" sz="2000">
                  <a:latin typeface="Courier New" pitchFamily="49" charset="0"/>
                </a:rPr>
                <a:t>6</a:t>
              </a:r>
            </a:p>
          </p:txBody>
        </p:sp>
        <p:sp>
          <p:nvSpPr>
            <p:cNvPr id="5145" name="Text Box 72"/>
            <p:cNvSpPr txBox="1">
              <a:spLocks noChangeArrowheads="1"/>
            </p:cNvSpPr>
            <p:nvPr/>
          </p:nvSpPr>
          <p:spPr bwMode="auto">
            <a:xfrm>
              <a:off x="3360" y="3494"/>
              <a:ext cx="65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dog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7</a:t>
              </a:r>
              <a:endParaRPr lang="en-US" sz="2000">
                <a:latin typeface="Courier New" pitchFamily="49" charset="0"/>
              </a:endParaRPr>
            </a:p>
          </p:txBody>
        </p:sp>
        <p:sp>
          <p:nvSpPr>
            <p:cNvPr id="5146" name="Text Box 73"/>
            <p:cNvSpPr txBox="1">
              <a:spLocks noChangeArrowheads="1"/>
            </p:cNvSpPr>
            <p:nvPr/>
          </p:nvSpPr>
          <p:spPr bwMode="auto">
            <a:xfrm>
              <a:off x="4047" y="3504"/>
              <a:ext cx="65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elf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0</a:t>
              </a:r>
              <a:endParaRPr lang="en-US" sz="2000">
                <a:latin typeface="Courier New" pitchFamily="49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Associative Containers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Is 4 in the set?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yes</a:t>
            </a:r>
          </a:p>
          <a:p>
            <a:pPr>
              <a:defRPr/>
            </a:pPr>
            <a:r>
              <a:rPr lang="en-US" dirty="0"/>
              <a:t>Is 7 in the set?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no</a:t>
            </a:r>
          </a:p>
          <a:p>
            <a:pPr>
              <a:defRPr/>
            </a:pPr>
            <a:r>
              <a:rPr lang="en-US" dirty="0"/>
              <a:t>How many things are in the set?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10</a:t>
            </a:r>
          </a:p>
        </p:txBody>
      </p:sp>
      <p:sp>
        <p:nvSpPr>
          <p:cNvPr id="5304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981200"/>
            <a:ext cx="4495800" cy="4114800"/>
          </a:xfrm>
        </p:spPr>
        <p:txBody>
          <a:bodyPr/>
          <a:lstStyle/>
          <a:p>
            <a:pPr>
              <a:defRPr/>
            </a:pPr>
            <a:r>
              <a:rPr lang="en-US" dirty="0"/>
              <a:t>What is the value of “cat”?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3</a:t>
            </a:r>
          </a:p>
          <a:p>
            <a:pPr>
              <a:defRPr/>
            </a:pPr>
            <a:r>
              <a:rPr lang="en-US" dirty="0"/>
              <a:t>Change the value of “elephant” to 7</a:t>
            </a:r>
          </a:p>
          <a:p>
            <a:pPr>
              <a:defRPr/>
            </a:pPr>
            <a:r>
              <a:rPr lang="en-US" dirty="0"/>
              <a:t>Is the map empty?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no</a:t>
            </a:r>
          </a:p>
        </p:txBody>
      </p:sp>
      <p:grpSp>
        <p:nvGrpSpPr>
          <p:cNvPr id="6149" name="Group 25"/>
          <p:cNvGrpSpPr>
            <a:grpSpLocks/>
          </p:cNvGrpSpPr>
          <p:nvPr/>
        </p:nvGrpSpPr>
        <p:grpSpPr bwMode="auto">
          <a:xfrm>
            <a:off x="1600200" y="4648200"/>
            <a:ext cx="2895600" cy="1752600"/>
            <a:chOff x="1008" y="2928"/>
            <a:chExt cx="1824" cy="1104"/>
          </a:xfrm>
        </p:grpSpPr>
        <p:sp>
          <p:nvSpPr>
            <p:cNvPr id="6159" name="Oval 26"/>
            <p:cNvSpPr>
              <a:spLocks noChangeArrowheads="1"/>
            </p:cNvSpPr>
            <p:nvPr/>
          </p:nvSpPr>
          <p:spPr bwMode="auto">
            <a:xfrm>
              <a:off x="1008" y="2928"/>
              <a:ext cx="1824" cy="110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0" name="Text Box 27"/>
            <p:cNvSpPr txBox="1">
              <a:spLocks noChangeArrowheads="1"/>
            </p:cNvSpPr>
            <p:nvPr/>
          </p:nvSpPr>
          <p:spPr bwMode="auto">
            <a:xfrm>
              <a:off x="1612" y="309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161" name="Text Box 28"/>
            <p:cNvSpPr txBox="1">
              <a:spLocks noChangeArrowheads="1"/>
            </p:cNvSpPr>
            <p:nvPr/>
          </p:nvSpPr>
          <p:spPr bwMode="auto">
            <a:xfrm>
              <a:off x="1296" y="3216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4</a:t>
              </a:r>
            </a:p>
          </p:txBody>
        </p:sp>
        <p:sp>
          <p:nvSpPr>
            <p:cNvPr id="6162" name="Text Box 29"/>
            <p:cNvSpPr txBox="1">
              <a:spLocks noChangeArrowheads="1"/>
            </p:cNvSpPr>
            <p:nvPr/>
          </p:nvSpPr>
          <p:spPr bwMode="auto">
            <a:xfrm>
              <a:off x="1516" y="3590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6163" name="Text Box 30"/>
            <p:cNvSpPr txBox="1">
              <a:spLocks noChangeArrowheads="1"/>
            </p:cNvSpPr>
            <p:nvPr/>
          </p:nvSpPr>
          <p:spPr bwMode="auto">
            <a:xfrm>
              <a:off x="1612" y="3360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15</a:t>
              </a:r>
            </a:p>
          </p:txBody>
        </p:sp>
        <p:sp>
          <p:nvSpPr>
            <p:cNvPr id="6164" name="Text Box 31"/>
            <p:cNvSpPr txBox="1">
              <a:spLocks noChangeArrowheads="1"/>
            </p:cNvSpPr>
            <p:nvPr/>
          </p:nvSpPr>
          <p:spPr bwMode="auto">
            <a:xfrm>
              <a:off x="1948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55</a:t>
              </a:r>
            </a:p>
          </p:txBody>
        </p:sp>
        <p:sp>
          <p:nvSpPr>
            <p:cNvPr id="6165" name="Text Box 32"/>
            <p:cNvSpPr txBox="1">
              <a:spLocks noChangeArrowheads="1"/>
            </p:cNvSpPr>
            <p:nvPr/>
          </p:nvSpPr>
          <p:spPr bwMode="auto">
            <a:xfrm>
              <a:off x="2044" y="3168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99</a:t>
              </a:r>
            </a:p>
          </p:txBody>
        </p:sp>
        <p:sp>
          <p:nvSpPr>
            <p:cNvPr id="6166" name="Text Box 33"/>
            <p:cNvSpPr txBox="1">
              <a:spLocks noChangeArrowheads="1"/>
            </p:cNvSpPr>
            <p:nvPr/>
          </p:nvSpPr>
          <p:spPr bwMode="auto">
            <a:xfrm>
              <a:off x="2284" y="349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12</a:t>
              </a:r>
            </a:p>
          </p:txBody>
        </p:sp>
        <p:sp>
          <p:nvSpPr>
            <p:cNvPr id="6167" name="Text Box 34"/>
            <p:cNvSpPr txBox="1">
              <a:spLocks noChangeArrowheads="1"/>
            </p:cNvSpPr>
            <p:nvPr/>
          </p:nvSpPr>
          <p:spPr bwMode="auto">
            <a:xfrm>
              <a:off x="2476" y="3216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8</a:t>
              </a:r>
            </a:p>
          </p:txBody>
        </p:sp>
        <p:sp>
          <p:nvSpPr>
            <p:cNvPr id="6168" name="Text Box 35"/>
            <p:cNvSpPr txBox="1">
              <a:spLocks noChangeArrowheads="1"/>
            </p:cNvSpPr>
            <p:nvPr/>
          </p:nvSpPr>
          <p:spPr bwMode="auto">
            <a:xfrm>
              <a:off x="1872" y="368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42</a:t>
              </a:r>
            </a:p>
          </p:txBody>
        </p:sp>
        <p:sp>
          <p:nvSpPr>
            <p:cNvPr id="6169" name="Text Box 36"/>
            <p:cNvSpPr txBox="1">
              <a:spLocks noChangeArrowheads="1"/>
            </p:cNvSpPr>
            <p:nvPr/>
          </p:nvSpPr>
          <p:spPr bwMode="auto">
            <a:xfrm>
              <a:off x="1152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18</a:t>
              </a:r>
            </a:p>
          </p:txBody>
        </p:sp>
      </p:grpSp>
      <p:grpSp>
        <p:nvGrpSpPr>
          <p:cNvPr id="6150" name="Group 46"/>
          <p:cNvGrpSpPr>
            <a:grpSpLocks/>
          </p:cNvGrpSpPr>
          <p:nvPr/>
        </p:nvGrpSpPr>
        <p:grpSpPr bwMode="auto">
          <a:xfrm>
            <a:off x="5105400" y="4648200"/>
            <a:ext cx="2895600" cy="1752600"/>
            <a:chOff x="3216" y="2928"/>
            <a:chExt cx="1824" cy="1104"/>
          </a:xfrm>
        </p:grpSpPr>
        <p:sp>
          <p:nvSpPr>
            <p:cNvPr id="6152" name="Oval 38"/>
            <p:cNvSpPr>
              <a:spLocks noChangeArrowheads="1"/>
            </p:cNvSpPr>
            <p:nvPr/>
          </p:nvSpPr>
          <p:spPr bwMode="auto">
            <a:xfrm>
              <a:off x="3216" y="2928"/>
              <a:ext cx="1824" cy="110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53" name="Text Box 39"/>
            <p:cNvSpPr txBox="1">
              <a:spLocks noChangeArrowheads="1"/>
            </p:cNvSpPr>
            <p:nvPr/>
          </p:nvSpPr>
          <p:spPr bwMode="auto">
            <a:xfrm>
              <a:off x="3951" y="3062"/>
              <a:ext cx="7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lion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6</a:t>
              </a:r>
              <a:endParaRPr lang="en-US" sz="2000">
                <a:latin typeface="Courier New" pitchFamily="49" charset="0"/>
              </a:endParaRPr>
            </a:p>
          </p:txBody>
        </p:sp>
        <p:sp>
          <p:nvSpPr>
            <p:cNvPr id="6154" name="Text Box 40"/>
            <p:cNvSpPr txBox="1">
              <a:spLocks noChangeArrowheads="1"/>
            </p:cNvSpPr>
            <p:nvPr/>
          </p:nvSpPr>
          <p:spPr bwMode="auto">
            <a:xfrm>
              <a:off x="3360" y="3120"/>
              <a:ext cx="65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cat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3</a:t>
              </a:r>
              <a:endParaRPr lang="en-US" sz="2000">
                <a:latin typeface="Courier New" pitchFamily="49" charset="0"/>
              </a:endParaRPr>
            </a:p>
          </p:txBody>
        </p:sp>
        <p:sp>
          <p:nvSpPr>
            <p:cNvPr id="6155" name="Text Box 41"/>
            <p:cNvSpPr txBox="1">
              <a:spLocks noChangeArrowheads="1"/>
            </p:cNvSpPr>
            <p:nvPr/>
          </p:nvSpPr>
          <p:spPr bwMode="auto">
            <a:xfrm>
              <a:off x="3615" y="3686"/>
              <a:ext cx="104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walrus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</a:t>
              </a:r>
              <a:r>
                <a:rPr lang="en-US" sz="20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6156" name="Text Box 42"/>
            <p:cNvSpPr txBox="1">
              <a:spLocks noChangeArrowheads="1"/>
            </p:cNvSpPr>
            <p:nvPr/>
          </p:nvSpPr>
          <p:spPr bwMode="auto">
            <a:xfrm>
              <a:off x="3855" y="3312"/>
              <a:ext cx="113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elephant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</a:t>
              </a:r>
              <a:r>
                <a:rPr lang="en-US" sz="2000">
                  <a:latin typeface="Courier New" pitchFamily="49" charset="0"/>
                </a:rPr>
                <a:t>6</a:t>
              </a:r>
            </a:p>
          </p:txBody>
        </p:sp>
        <p:sp>
          <p:nvSpPr>
            <p:cNvPr id="6157" name="Text Box 43"/>
            <p:cNvSpPr txBox="1">
              <a:spLocks noChangeArrowheads="1"/>
            </p:cNvSpPr>
            <p:nvPr/>
          </p:nvSpPr>
          <p:spPr bwMode="auto">
            <a:xfrm>
              <a:off x="3360" y="3494"/>
              <a:ext cx="65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dog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7</a:t>
              </a:r>
              <a:endParaRPr lang="en-US" sz="2000">
                <a:latin typeface="Courier New" pitchFamily="49" charset="0"/>
              </a:endParaRPr>
            </a:p>
          </p:txBody>
        </p:sp>
        <p:sp>
          <p:nvSpPr>
            <p:cNvPr id="6158" name="Text Box 44"/>
            <p:cNvSpPr txBox="1">
              <a:spLocks noChangeArrowheads="1"/>
            </p:cNvSpPr>
            <p:nvPr/>
          </p:nvSpPr>
          <p:spPr bwMode="auto">
            <a:xfrm>
              <a:off x="4047" y="3504"/>
              <a:ext cx="65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elf</a:t>
              </a:r>
              <a:r>
                <a:rPr lang="en-US" sz="2000">
                  <a:latin typeface="Courier New" pitchFamily="49" charset="0"/>
                  <a:sym typeface="Wingdings" pitchFamily="2" charset="2"/>
                </a:rPr>
                <a:t>0</a:t>
              </a:r>
              <a:endParaRPr lang="en-US" sz="2000">
                <a:latin typeface="Courier New" pitchFamily="49" charset="0"/>
              </a:endParaRPr>
            </a:p>
          </p:txBody>
        </p:sp>
      </p:grpSp>
      <p:sp>
        <p:nvSpPr>
          <p:cNvPr id="530477" name="Text Box 45"/>
          <p:cNvSpPr txBox="1">
            <a:spLocks noChangeArrowheads="1"/>
          </p:cNvSpPr>
          <p:nvPr/>
        </p:nvSpPr>
        <p:spPr bwMode="auto">
          <a:xfrm>
            <a:off x="6119813" y="5257800"/>
            <a:ext cx="1804987" cy="39687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elephant</a:t>
            </a:r>
            <a:r>
              <a:rPr lang="en-US" sz="200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2000"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7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Java Set and Map</a:t>
            </a:r>
          </a:p>
        </p:txBody>
      </p:sp>
      <p:sp>
        <p:nvSpPr>
          <p:cNvPr id="524291" name="Rectangle 2051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en-US" dirty="0"/>
              <a:t>Set = collection of unique values</a:t>
            </a:r>
          </a:p>
          <a:p>
            <a:pPr lvl="1">
              <a:defRPr/>
            </a:pPr>
            <a:r>
              <a:rPr lang="en-US" i="1" dirty="0"/>
              <a:t>is &lt;key&gt; there or not?</a:t>
            </a:r>
          </a:p>
          <a:p>
            <a:pPr>
              <a:defRPr/>
            </a:pPr>
            <a:r>
              <a:rPr lang="en-US" dirty="0"/>
              <a:t>Map = function from key to value</a:t>
            </a:r>
          </a:p>
          <a:p>
            <a:pPr lvl="1">
              <a:defRPr/>
            </a:pPr>
            <a:r>
              <a:rPr lang="en-US" i="1" dirty="0"/>
              <a:t>what is the value of &lt;key&gt;?</a:t>
            </a:r>
          </a:p>
          <a:p>
            <a:pPr>
              <a:defRPr/>
            </a:pPr>
            <a:r>
              <a:rPr lang="en-US" dirty="0"/>
              <a:t>Set extends Collection; Map does not</a:t>
            </a:r>
          </a:p>
          <a:p>
            <a:pPr>
              <a:defRPr/>
            </a:pPr>
            <a:r>
              <a:rPr lang="en-US" dirty="0"/>
              <a:t>Sets can be </a:t>
            </a:r>
            <a:r>
              <a:rPr lang="en-US" i="1" dirty="0"/>
              <a:t>implemented</a:t>
            </a:r>
            <a:r>
              <a:rPr lang="en-US" dirty="0"/>
              <a:t> with Maps</a:t>
            </a:r>
          </a:p>
          <a:p>
            <a:pPr lvl="1">
              <a:defRPr/>
            </a:pPr>
            <a:r>
              <a:rPr lang="en-US" dirty="0" err="1"/>
              <a:t>TreeSet</a:t>
            </a:r>
            <a:r>
              <a:rPr lang="en-US" dirty="0"/>
              <a:t> implemented using a </a:t>
            </a:r>
            <a:r>
              <a:rPr lang="en-US" dirty="0" err="1"/>
              <a:t>TreeMap</a:t>
            </a:r>
            <a:endParaRPr lang="en-US" dirty="0"/>
          </a:p>
          <a:p>
            <a:pPr lvl="1">
              <a:defRPr/>
            </a:pPr>
            <a:r>
              <a:rPr lang="en-US" dirty="0" err="1"/>
              <a:t>HashSet</a:t>
            </a:r>
            <a:r>
              <a:rPr lang="en-US" dirty="0"/>
              <a:t> implemented using a </a:t>
            </a:r>
            <a:r>
              <a:rPr lang="en-US" dirty="0" err="1"/>
              <a:t>HashMap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Set and Map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Set contains elements of a single type</a:t>
            </a:r>
          </a:p>
          <a:p>
            <a:pPr lvl="1">
              <a:defRPr/>
            </a:pPr>
            <a:r>
              <a:rPr lang="en-CA" dirty="0"/>
              <a:t>Set&lt;String&gt;, Set&lt;Integer&gt;, Set&lt;Student&gt;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public interface Set&lt;E&gt; extends Collection&lt;E&gt;, </a:t>
            </a:r>
            <a:r>
              <a:rPr lang="en-CA" dirty="0" err="1">
                <a:solidFill>
                  <a:schemeClr val="accent1"/>
                </a:solidFill>
              </a:rPr>
              <a:t>Iterable</a:t>
            </a:r>
            <a:r>
              <a:rPr lang="en-CA" dirty="0">
                <a:solidFill>
                  <a:schemeClr val="accent1"/>
                </a:solidFill>
              </a:rPr>
              <a:t>&lt;E&gt;</a:t>
            </a:r>
          </a:p>
          <a:p>
            <a:pPr>
              <a:defRPr/>
            </a:pPr>
            <a:r>
              <a:rPr lang="en-CA" dirty="0"/>
              <a:t>Map needs two types: key and value</a:t>
            </a:r>
          </a:p>
          <a:p>
            <a:pPr lvl="1">
              <a:defRPr/>
            </a:pPr>
            <a:r>
              <a:rPr lang="en-CA" dirty="0"/>
              <a:t>Map&lt;String, Integer&gt;, Map&lt;String, Student&gt;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public interface Map&lt;K, V&gt;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Map and Set Application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Simple web page search engine</a:t>
            </a:r>
          </a:p>
          <a:p>
            <a:pPr lvl="1">
              <a:defRPr/>
            </a:pPr>
            <a:r>
              <a:rPr lang="en-US" dirty="0"/>
              <a:t>maintains a Map&lt;String, Set&lt;URL&gt; &gt;</a:t>
            </a:r>
          </a:p>
          <a:p>
            <a:pPr lvl="1">
              <a:defRPr/>
            </a:pPr>
            <a:r>
              <a:rPr lang="en-US" dirty="0"/>
              <a:t>key string = search word (“nonmonotonic”)</a:t>
            </a:r>
          </a:p>
          <a:p>
            <a:pPr lvl="1">
              <a:defRPr/>
            </a:pPr>
            <a:r>
              <a:rPr lang="en-US" dirty="0"/>
              <a:t>Set&lt;URL&gt; = web pages containing that word</a:t>
            </a:r>
          </a:p>
          <a:p>
            <a:pPr>
              <a:defRPr/>
            </a:pPr>
            <a:r>
              <a:rPr lang="en-US" dirty="0"/>
              <a:t>Multi-term search uses set intersection</a:t>
            </a:r>
          </a:p>
          <a:p>
            <a:pPr lvl="1">
              <a:defRPr/>
            </a:pPr>
            <a:r>
              <a:rPr lang="en-US" dirty="0"/>
              <a:t>set of pages with “nonmonotonic” = s1</a:t>
            </a:r>
          </a:p>
          <a:p>
            <a:pPr lvl="1">
              <a:defRPr/>
            </a:pPr>
            <a:r>
              <a:rPr lang="en-US" dirty="0"/>
              <a:t>set of pages with “reasoning” = s2</a:t>
            </a:r>
          </a:p>
          <a:p>
            <a:pPr lvl="1">
              <a:defRPr/>
            </a:pPr>
            <a:r>
              <a:rPr lang="en-US" dirty="0"/>
              <a:t>s1 intersect s2 = set of pages with both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Set Element Order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Arbitrary &amp; depends on the implementation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Set&lt;String&gt; </a:t>
            </a:r>
            <a:r>
              <a:rPr lang="en-CA" sz="2400" dirty="0" err="1">
                <a:solidFill>
                  <a:schemeClr val="accent1"/>
                </a:solidFill>
              </a:rPr>
              <a:t>treeSet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TreeSet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Set&lt;String&gt; </a:t>
            </a:r>
            <a:r>
              <a:rPr lang="en-CA" sz="2400" dirty="0" err="1">
                <a:solidFill>
                  <a:schemeClr val="accent1"/>
                </a:solidFill>
              </a:rPr>
              <a:t>hashSet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HashSet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treeSet.add</a:t>
            </a:r>
            <a:r>
              <a:rPr lang="en-CA" sz="2400" dirty="0">
                <a:solidFill>
                  <a:schemeClr val="accent1"/>
                </a:solidFill>
              </a:rPr>
              <a:t>("words"); 	</a:t>
            </a:r>
            <a:r>
              <a:rPr lang="en-CA" sz="2400" dirty="0" err="1">
                <a:solidFill>
                  <a:schemeClr val="accent1"/>
                </a:solidFill>
              </a:rPr>
              <a:t>hashSet.add</a:t>
            </a:r>
            <a:r>
              <a:rPr lang="en-CA" sz="2400" dirty="0">
                <a:solidFill>
                  <a:schemeClr val="accent1"/>
                </a:solidFill>
              </a:rPr>
              <a:t>("words");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treeSet.add</a:t>
            </a:r>
            <a:r>
              <a:rPr lang="en-CA" sz="2400" dirty="0">
                <a:solidFill>
                  <a:schemeClr val="accent1"/>
                </a:solidFill>
              </a:rPr>
              <a:t>("in"); 		</a:t>
            </a:r>
            <a:r>
              <a:rPr lang="en-CA" sz="2400" dirty="0" err="1">
                <a:solidFill>
                  <a:schemeClr val="accent1"/>
                </a:solidFill>
              </a:rPr>
              <a:t>hashSet.add</a:t>
            </a:r>
            <a:r>
              <a:rPr lang="en-CA" sz="2400" dirty="0">
                <a:solidFill>
                  <a:schemeClr val="accent1"/>
                </a:solidFill>
              </a:rPr>
              <a:t>("in");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treeSet.add</a:t>
            </a:r>
            <a:r>
              <a:rPr lang="en-CA" sz="2400" dirty="0">
                <a:solidFill>
                  <a:schemeClr val="accent1"/>
                </a:solidFill>
              </a:rPr>
              <a:t>("this"); 	</a:t>
            </a:r>
            <a:r>
              <a:rPr lang="en-CA" sz="2400" dirty="0" err="1">
                <a:solidFill>
                  <a:schemeClr val="accent1"/>
                </a:solidFill>
              </a:rPr>
              <a:t>hashSet.add</a:t>
            </a:r>
            <a:r>
              <a:rPr lang="en-CA" sz="2400" dirty="0">
                <a:solidFill>
                  <a:schemeClr val="accent1"/>
                </a:solidFill>
              </a:rPr>
              <a:t>("this");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treeSet.add</a:t>
            </a:r>
            <a:r>
              <a:rPr lang="en-CA" sz="2400" dirty="0">
                <a:solidFill>
                  <a:schemeClr val="accent1"/>
                </a:solidFill>
              </a:rPr>
              <a:t>("set"); 	</a:t>
            </a:r>
            <a:r>
              <a:rPr lang="en-CA" sz="2400" dirty="0" err="1">
                <a:solidFill>
                  <a:schemeClr val="accent1"/>
                </a:solidFill>
              </a:rPr>
              <a:t>hashSet.add</a:t>
            </a:r>
            <a:r>
              <a:rPr lang="en-CA" sz="2400" dirty="0">
                <a:solidFill>
                  <a:schemeClr val="accent1"/>
                </a:solidFill>
              </a:rPr>
              <a:t>("set");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treeSet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hashSet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defRPr/>
            </a:pPr>
            <a:endParaRPr lang="en-CA" dirty="0"/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5448300" y="4953000"/>
            <a:ext cx="2628900" cy="8302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[in, set, this, words]</a:t>
            </a:r>
          </a:p>
          <a:p>
            <a:r>
              <a:rPr lang="en-CA"/>
              <a:t>[set, in, words, this]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Implementing Sets and Maps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>
              <a:defRPr/>
            </a:pPr>
            <a:r>
              <a:rPr lang="en-US" dirty="0"/>
              <a:t>Binary Search Trees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linked structure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>
              <a:defRPr/>
            </a:pPr>
            <a:r>
              <a:rPr lang="en-US" dirty="0"/>
              <a:t>Hash Tables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dirty="0"/>
              <a:t>array structure</a:t>
            </a:r>
          </a:p>
        </p:txBody>
      </p:sp>
      <p:grpSp>
        <p:nvGrpSpPr>
          <p:cNvPr id="11269" name="Group 25"/>
          <p:cNvGrpSpPr>
            <a:grpSpLocks/>
          </p:cNvGrpSpPr>
          <p:nvPr/>
        </p:nvGrpSpPr>
        <p:grpSpPr bwMode="auto">
          <a:xfrm>
            <a:off x="3276600" y="4953000"/>
            <a:ext cx="2895600" cy="1752600"/>
            <a:chOff x="1008" y="2928"/>
            <a:chExt cx="1824" cy="1104"/>
          </a:xfrm>
        </p:grpSpPr>
        <p:sp>
          <p:nvSpPr>
            <p:cNvPr id="11303" name="Oval 26"/>
            <p:cNvSpPr>
              <a:spLocks noChangeArrowheads="1"/>
            </p:cNvSpPr>
            <p:nvPr/>
          </p:nvSpPr>
          <p:spPr bwMode="auto">
            <a:xfrm>
              <a:off x="1008" y="2928"/>
              <a:ext cx="1824" cy="110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304" name="Text Box 27"/>
            <p:cNvSpPr txBox="1">
              <a:spLocks noChangeArrowheads="1"/>
            </p:cNvSpPr>
            <p:nvPr/>
          </p:nvSpPr>
          <p:spPr bwMode="auto">
            <a:xfrm>
              <a:off x="1612" y="309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31</a:t>
              </a:r>
            </a:p>
          </p:txBody>
        </p:sp>
        <p:sp>
          <p:nvSpPr>
            <p:cNvPr id="11305" name="Text Box 28"/>
            <p:cNvSpPr txBox="1">
              <a:spLocks noChangeArrowheads="1"/>
            </p:cNvSpPr>
            <p:nvPr/>
          </p:nvSpPr>
          <p:spPr bwMode="auto">
            <a:xfrm>
              <a:off x="1296" y="3216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4</a:t>
              </a:r>
            </a:p>
          </p:txBody>
        </p:sp>
        <p:sp>
          <p:nvSpPr>
            <p:cNvPr id="11306" name="Text Box 29"/>
            <p:cNvSpPr txBox="1">
              <a:spLocks noChangeArrowheads="1"/>
            </p:cNvSpPr>
            <p:nvPr/>
          </p:nvSpPr>
          <p:spPr bwMode="auto">
            <a:xfrm>
              <a:off x="1516" y="3590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11307" name="Text Box 30"/>
            <p:cNvSpPr txBox="1">
              <a:spLocks noChangeArrowheads="1"/>
            </p:cNvSpPr>
            <p:nvPr/>
          </p:nvSpPr>
          <p:spPr bwMode="auto">
            <a:xfrm>
              <a:off x="1612" y="3360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15</a:t>
              </a:r>
            </a:p>
          </p:txBody>
        </p:sp>
        <p:sp>
          <p:nvSpPr>
            <p:cNvPr id="11308" name="Text Box 31"/>
            <p:cNvSpPr txBox="1">
              <a:spLocks noChangeArrowheads="1"/>
            </p:cNvSpPr>
            <p:nvPr/>
          </p:nvSpPr>
          <p:spPr bwMode="auto">
            <a:xfrm>
              <a:off x="1948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55</a:t>
              </a:r>
            </a:p>
          </p:txBody>
        </p:sp>
        <p:sp>
          <p:nvSpPr>
            <p:cNvPr id="11309" name="Text Box 32"/>
            <p:cNvSpPr txBox="1">
              <a:spLocks noChangeArrowheads="1"/>
            </p:cNvSpPr>
            <p:nvPr/>
          </p:nvSpPr>
          <p:spPr bwMode="auto">
            <a:xfrm>
              <a:off x="2044" y="3168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99</a:t>
              </a:r>
            </a:p>
          </p:txBody>
        </p:sp>
        <p:sp>
          <p:nvSpPr>
            <p:cNvPr id="11310" name="Text Box 33"/>
            <p:cNvSpPr txBox="1">
              <a:spLocks noChangeArrowheads="1"/>
            </p:cNvSpPr>
            <p:nvPr/>
          </p:nvSpPr>
          <p:spPr bwMode="auto">
            <a:xfrm>
              <a:off x="2284" y="349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12</a:t>
              </a:r>
            </a:p>
          </p:txBody>
        </p:sp>
        <p:sp>
          <p:nvSpPr>
            <p:cNvPr id="11311" name="Text Box 34"/>
            <p:cNvSpPr txBox="1">
              <a:spLocks noChangeArrowheads="1"/>
            </p:cNvSpPr>
            <p:nvPr/>
          </p:nvSpPr>
          <p:spPr bwMode="auto">
            <a:xfrm>
              <a:off x="2476" y="3216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8</a:t>
              </a:r>
            </a:p>
          </p:txBody>
        </p:sp>
        <p:sp>
          <p:nvSpPr>
            <p:cNvPr id="11312" name="Text Box 35"/>
            <p:cNvSpPr txBox="1">
              <a:spLocks noChangeArrowheads="1"/>
            </p:cNvSpPr>
            <p:nvPr/>
          </p:nvSpPr>
          <p:spPr bwMode="auto">
            <a:xfrm>
              <a:off x="1872" y="368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42</a:t>
              </a:r>
            </a:p>
          </p:txBody>
        </p:sp>
        <p:sp>
          <p:nvSpPr>
            <p:cNvPr id="11313" name="Text Box 36"/>
            <p:cNvSpPr txBox="1">
              <a:spLocks noChangeArrowheads="1"/>
            </p:cNvSpPr>
            <p:nvPr/>
          </p:nvSpPr>
          <p:spPr bwMode="auto">
            <a:xfrm>
              <a:off x="1152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18</a:t>
              </a:r>
            </a:p>
          </p:txBody>
        </p:sp>
      </p:grpSp>
      <p:sp>
        <p:nvSpPr>
          <p:cNvPr id="11270" name="Oval 24"/>
          <p:cNvSpPr>
            <a:spLocks noChangeArrowheads="1"/>
          </p:cNvSpPr>
          <p:nvPr/>
        </p:nvSpPr>
        <p:spPr bwMode="auto">
          <a:xfrm>
            <a:off x="4173538" y="35052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99</a:t>
            </a:r>
          </a:p>
        </p:txBody>
      </p:sp>
      <p:sp>
        <p:nvSpPr>
          <p:cNvPr id="11271" name="Oval 25"/>
          <p:cNvSpPr>
            <a:spLocks noChangeArrowheads="1"/>
          </p:cNvSpPr>
          <p:nvPr/>
        </p:nvSpPr>
        <p:spPr bwMode="auto">
          <a:xfrm>
            <a:off x="2590800" y="2819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31</a:t>
            </a:r>
          </a:p>
        </p:txBody>
      </p:sp>
      <p:sp>
        <p:nvSpPr>
          <p:cNvPr id="11272" name="Oval 26"/>
          <p:cNvSpPr>
            <a:spLocks noChangeArrowheads="1"/>
          </p:cNvSpPr>
          <p:nvPr/>
        </p:nvSpPr>
        <p:spPr bwMode="auto">
          <a:xfrm>
            <a:off x="795338" y="35052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8</a:t>
            </a:r>
          </a:p>
        </p:txBody>
      </p:sp>
      <p:sp>
        <p:nvSpPr>
          <p:cNvPr id="11273" name="Oval 27"/>
          <p:cNvSpPr>
            <a:spLocks noChangeArrowheads="1"/>
          </p:cNvSpPr>
          <p:nvPr/>
        </p:nvSpPr>
        <p:spPr bwMode="auto">
          <a:xfrm>
            <a:off x="228600" y="3962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4</a:t>
            </a:r>
          </a:p>
        </p:txBody>
      </p:sp>
      <p:sp>
        <p:nvSpPr>
          <p:cNvPr id="11274" name="Oval 28"/>
          <p:cNvSpPr>
            <a:spLocks noChangeArrowheads="1"/>
          </p:cNvSpPr>
          <p:nvPr/>
        </p:nvSpPr>
        <p:spPr bwMode="auto">
          <a:xfrm>
            <a:off x="1760538" y="46482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15</a:t>
            </a:r>
          </a:p>
        </p:txBody>
      </p:sp>
      <p:sp>
        <p:nvSpPr>
          <p:cNvPr id="11275" name="Oval 29"/>
          <p:cNvSpPr>
            <a:spLocks noChangeArrowheads="1"/>
          </p:cNvSpPr>
          <p:nvPr/>
        </p:nvSpPr>
        <p:spPr bwMode="auto">
          <a:xfrm>
            <a:off x="3657600" y="3962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55</a:t>
            </a:r>
          </a:p>
        </p:txBody>
      </p:sp>
      <p:sp>
        <p:nvSpPr>
          <p:cNvPr id="11276" name="Oval 30"/>
          <p:cNvSpPr>
            <a:spLocks noChangeArrowheads="1"/>
          </p:cNvSpPr>
          <p:nvPr/>
        </p:nvSpPr>
        <p:spPr bwMode="auto">
          <a:xfrm>
            <a:off x="1557338" y="3962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12</a:t>
            </a:r>
          </a:p>
        </p:txBody>
      </p:sp>
      <p:sp>
        <p:nvSpPr>
          <p:cNvPr id="11277" name="Oval 31"/>
          <p:cNvSpPr>
            <a:spLocks noChangeArrowheads="1"/>
          </p:cNvSpPr>
          <p:nvPr/>
        </p:nvSpPr>
        <p:spPr bwMode="auto">
          <a:xfrm>
            <a:off x="2328863" y="4343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18</a:t>
            </a:r>
          </a:p>
        </p:txBody>
      </p:sp>
      <p:sp>
        <p:nvSpPr>
          <p:cNvPr id="11278" name="Oval 32"/>
          <p:cNvSpPr>
            <a:spLocks noChangeArrowheads="1"/>
          </p:cNvSpPr>
          <p:nvPr/>
        </p:nvSpPr>
        <p:spPr bwMode="auto">
          <a:xfrm>
            <a:off x="990600" y="4343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11</a:t>
            </a:r>
          </a:p>
        </p:txBody>
      </p:sp>
      <p:sp>
        <p:nvSpPr>
          <p:cNvPr id="11279" name="Oval 33"/>
          <p:cNvSpPr>
            <a:spLocks noChangeArrowheads="1"/>
          </p:cNvSpPr>
          <p:nvPr/>
        </p:nvSpPr>
        <p:spPr bwMode="auto">
          <a:xfrm>
            <a:off x="3157538" y="4343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42</a:t>
            </a:r>
          </a:p>
        </p:txBody>
      </p:sp>
      <p:cxnSp>
        <p:nvCxnSpPr>
          <p:cNvPr id="11280" name="Straight Connector 35"/>
          <p:cNvCxnSpPr>
            <a:cxnSpLocks noChangeShapeType="1"/>
            <a:stCxn id="11271" idx="2"/>
            <a:endCxn id="11272" idx="0"/>
          </p:cNvCxnSpPr>
          <p:nvPr/>
        </p:nvCxnSpPr>
        <p:spPr bwMode="auto">
          <a:xfrm flipH="1">
            <a:off x="1100138" y="3086100"/>
            <a:ext cx="1490662" cy="4191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1" name="Straight Connector 37"/>
          <p:cNvCxnSpPr>
            <a:cxnSpLocks noChangeShapeType="1"/>
            <a:stCxn id="11271" idx="6"/>
            <a:endCxn id="11270" idx="0"/>
          </p:cNvCxnSpPr>
          <p:nvPr/>
        </p:nvCxnSpPr>
        <p:spPr bwMode="auto">
          <a:xfrm>
            <a:off x="3200400" y="3086100"/>
            <a:ext cx="1277938" cy="4191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2" name="Straight Connector 39"/>
          <p:cNvCxnSpPr>
            <a:cxnSpLocks noChangeShapeType="1"/>
            <a:stCxn id="11272" idx="2"/>
            <a:endCxn id="11273" idx="0"/>
          </p:cNvCxnSpPr>
          <p:nvPr/>
        </p:nvCxnSpPr>
        <p:spPr bwMode="auto">
          <a:xfrm flipH="1">
            <a:off x="533400" y="3771900"/>
            <a:ext cx="261938" cy="1905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3" name="Straight Connector 41"/>
          <p:cNvCxnSpPr>
            <a:cxnSpLocks noChangeShapeType="1"/>
            <a:stCxn id="11272" idx="6"/>
            <a:endCxn id="11276" idx="1"/>
          </p:cNvCxnSpPr>
          <p:nvPr/>
        </p:nvCxnSpPr>
        <p:spPr bwMode="auto">
          <a:xfrm>
            <a:off x="1404938" y="3771900"/>
            <a:ext cx="242887" cy="268288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4" name="Straight Connector 43"/>
          <p:cNvCxnSpPr>
            <a:cxnSpLocks noChangeShapeType="1"/>
            <a:stCxn id="11276" idx="2"/>
            <a:endCxn id="11278" idx="0"/>
          </p:cNvCxnSpPr>
          <p:nvPr/>
        </p:nvCxnSpPr>
        <p:spPr bwMode="auto">
          <a:xfrm flipH="1">
            <a:off x="1295400" y="4229100"/>
            <a:ext cx="261938" cy="1143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5" name="Straight Connector 45"/>
          <p:cNvCxnSpPr>
            <a:cxnSpLocks noChangeShapeType="1"/>
            <a:stCxn id="11276" idx="6"/>
            <a:endCxn id="11277" idx="1"/>
          </p:cNvCxnSpPr>
          <p:nvPr/>
        </p:nvCxnSpPr>
        <p:spPr bwMode="auto">
          <a:xfrm>
            <a:off x="2166938" y="4229100"/>
            <a:ext cx="250825" cy="192088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6" name="Straight Connector 47"/>
          <p:cNvCxnSpPr>
            <a:cxnSpLocks noChangeShapeType="1"/>
            <a:stCxn id="11277" idx="2"/>
            <a:endCxn id="11274" idx="0"/>
          </p:cNvCxnSpPr>
          <p:nvPr/>
        </p:nvCxnSpPr>
        <p:spPr bwMode="auto">
          <a:xfrm flipH="1">
            <a:off x="2065338" y="4610100"/>
            <a:ext cx="263525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7" name="Straight Connector 49"/>
          <p:cNvCxnSpPr>
            <a:cxnSpLocks noChangeShapeType="1"/>
            <a:stCxn id="11270" idx="2"/>
            <a:endCxn id="11275" idx="0"/>
          </p:cNvCxnSpPr>
          <p:nvPr/>
        </p:nvCxnSpPr>
        <p:spPr bwMode="auto">
          <a:xfrm flipH="1">
            <a:off x="3962400" y="3771900"/>
            <a:ext cx="211138" cy="1905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288" name="Straight Connector 51"/>
          <p:cNvCxnSpPr>
            <a:cxnSpLocks noChangeShapeType="1"/>
            <a:stCxn id="11275" idx="2"/>
            <a:endCxn id="11279" idx="0"/>
          </p:cNvCxnSpPr>
          <p:nvPr/>
        </p:nvCxnSpPr>
        <p:spPr bwMode="auto">
          <a:xfrm flipH="1">
            <a:off x="3462338" y="4229100"/>
            <a:ext cx="195262" cy="1143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11289" name="Text Box 27"/>
          <p:cNvSpPr txBox="1">
            <a:spLocks noChangeArrowheads="1"/>
          </p:cNvSpPr>
          <p:nvPr/>
        </p:nvSpPr>
        <p:spPr bwMode="auto">
          <a:xfrm>
            <a:off x="7740650" y="3857625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31</a:t>
            </a:r>
          </a:p>
        </p:txBody>
      </p:sp>
      <p:sp>
        <p:nvSpPr>
          <p:cNvPr id="11290" name="Text Box 28"/>
          <p:cNvSpPr txBox="1">
            <a:spLocks noChangeArrowheads="1"/>
          </p:cNvSpPr>
          <p:nvPr/>
        </p:nvSpPr>
        <p:spPr bwMode="auto">
          <a:xfrm>
            <a:off x="7740650" y="3500438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4</a:t>
            </a:r>
          </a:p>
        </p:txBody>
      </p:sp>
      <p:sp>
        <p:nvSpPr>
          <p:cNvPr id="11291" name="Text Box 29"/>
          <p:cNvSpPr txBox="1">
            <a:spLocks noChangeArrowheads="1"/>
          </p:cNvSpPr>
          <p:nvPr/>
        </p:nvSpPr>
        <p:spPr bwMode="auto">
          <a:xfrm>
            <a:off x="7740650" y="5997575"/>
            <a:ext cx="549275" cy="3667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11</a:t>
            </a:r>
          </a:p>
        </p:txBody>
      </p:sp>
      <p:sp>
        <p:nvSpPr>
          <p:cNvPr id="11292" name="Text Box 30"/>
          <p:cNvSpPr txBox="1">
            <a:spLocks noChangeArrowheads="1"/>
          </p:cNvSpPr>
          <p:nvPr/>
        </p:nvSpPr>
        <p:spPr bwMode="auto">
          <a:xfrm>
            <a:off x="7740650" y="2786063"/>
            <a:ext cx="549275" cy="3667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15</a:t>
            </a:r>
          </a:p>
        </p:txBody>
      </p:sp>
      <p:sp>
        <p:nvSpPr>
          <p:cNvPr id="11293" name="Text Box 31"/>
          <p:cNvSpPr txBox="1">
            <a:spLocks noChangeArrowheads="1"/>
          </p:cNvSpPr>
          <p:nvPr/>
        </p:nvSpPr>
        <p:spPr bwMode="auto">
          <a:xfrm>
            <a:off x="7740650" y="3143250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55</a:t>
            </a:r>
          </a:p>
        </p:txBody>
      </p:sp>
      <p:sp>
        <p:nvSpPr>
          <p:cNvPr id="11294" name="Text Box 32"/>
          <p:cNvSpPr txBox="1">
            <a:spLocks noChangeArrowheads="1"/>
          </p:cNvSpPr>
          <p:nvPr/>
        </p:nvSpPr>
        <p:spPr bwMode="auto">
          <a:xfrm>
            <a:off x="7740650" y="4927600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8</a:t>
            </a:r>
          </a:p>
        </p:txBody>
      </p:sp>
      <p:sp>
        <p:nvSpPr>
          <p:cNvPr id="11295" name="Text Box 33"/>
          <p:cNvSpPr txBox="1">
            <a:spLocks noChangeArrowheads="1"/>
          </p:cNvSpPr>
          <p:nvPr/>
        </p:nvSpPr>
        <p:spPr bwMode="auto">
          <a:xfrm>
            <a:off x="7740650" y="6354763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12</a:t>
            </a:r>
          </a:p>
        </p:txBody>
      </p:sp>
      <p:sp>
        <p:nvSpPr>
          <p:cNvPr id="11296" name="Text Box 34"/>
          <p:cNvSpPr txBox="1">
            <a:spLocks noChangeArrowheads="1"/>
          </p:cNvSpPr>
          <p:nvPr/>
        </p:nvSpPr>
        <p:spPr bwMode="auto">
          <a:xfrm>
            <a:off x="7740650" y="5284788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99</a:t>
            </a:r>
          </a:p>
        </p:txBody>
      </p:sp>
      <p:sp>
        <p:nvSpPr>
          <p:cNvPr id="11297" name="Text Box 35"/>
          <p:cNvSpPr txBox="1">
            <a:spLocks noChangeArrowheads="1"/>
          </p:cNvSpPr>
          <p:nvPr/>
        </p:nvSpPr>
        <p:spPr bwMode="auto">
          <a:xfrm>
            <a:off x="7740650" y="4570413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42</a:t>
            </a:r>
          </a:p>
        </p:txBody>
      </p:sp>
      <p:sp>
        <p:nvSpPr>
          <p:cNvPr id="11298" name="Text Box 36"/>
          <p:cNvSpPr txBox="1">
            <a:spLocks noChangeArrowheads="1"/>
          </p:cNvSpPr>
          <p:nvPr/>
        </p:nvSpPr>
        <p:spPr bwMode="auto">
          <a:xfrm>
            <a:off x="7740650" y="4213225"/>
            <a:ext cx="549275" cy="3667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18</a:t>
            </a:r>
          </a:p>
        </p:txBody>
      </p:sp>
      <p:sp>
        <p:nvSpPr>
          <p:cNvPr id="11299" name="Text Box 28"/>
          <p:cNvSpPr txBox="1">
            <a:spLocks noChangeArrowheads="1"/>
          </p:cNvSpPr>
          <p:nvPr/>
        </p:nvSpPr>
        <p:spPr bwMode="auto">
          <a:xfrm>
            <a:off x="7740650" y="5640388"/>
            <a:ext cx="549275" cy="3667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/</a:t>
            </a:r>
          </a:p>
        </p:txBody>
      </p:sp>
      <p:sp>
        <p:nvSpPr>
          <p:cNvPr id="11300" name="Text Box 30"/>
          <p:cNvSpPr txBox="1">
            <a:spLocks noChangeArrowheads="1"/>
          </p:cNvSpPr>
          <p:nvPr/>
        </p:nvSpPr>
        <p:spPr bwMode="auto">
          <a:xfrm>
            <a:off x="7740650" y="2428875"/>
            <a:ext cx="549275" cy="3667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/</a:t>
            </a:r>
          </a:p>
        </p:txBody>
      </p:sp>
      <p:sp>
        <p:nvSpPr>
          <p:cNvPr id="11301" name="Text Box 31"/>
          <p:cNvSpPr txBox="1">
            <a:spLocks noChangeArrowheads="1"/>
          </p:cNvSpPr>
          <p:nvPr/>
        </p:nvSpPr>
        <p:spPr bwMode="auto">
          <a:xfrm>
            <a:off x="7740650" y="2073275"/>
            <a:ext cx="549275" cy="3651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/</a:t>
            </a:r>
          </a:p>
        </p:txBody>
      </p:sp>
      <p:sp>
        <p:nvSpPr>
          <p:cNvPr id="11302" name="TextBox 73"/>
          <p:cNvSpPr txBox="1">
            <a:spLocks noChangeArrowheads="1"/>
          </p:cNvSpPr>
          <p:nvPr/>
        </p:nvSpPr>
        <p:spPr bwMode="auto">
          <a:xfrm>
            <a:off x="7292975" y="2057400"/>
            <a:ext cx="4794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300" dirty="0">
                <a:solidFill>
                  <a:schemeClr val="accent1"/>
                </a:solidFill>
              </a:rPr>
              <a:t>0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1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2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3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4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5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6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7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8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9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10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11</a:t>
            </a:r>
          </a:p>
          <a:p>
            <a:r>
              <a:rPr lang="en-CA" sz="2300" dirty="0">
                <a:solidFill>
                  <a:schemeClr val="accent1"/>
                </a:solidFill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Tree: root and children</a:t>
            </a:r>
          </a:p>
          <a:p>
            <a:pPr lvl="1">
              <a:defRPr/>
            </a:pPr>
            <a:r>
              <a:rPr lang="en-CA" dirty="0"/>
              <a:t>each child has one parent above it in the tree</a:t>
            </a:r>
          </a:p>
          <a:p>
            <a:pPr>
              <a:defRPr/>
            </a:pPr>
            <a:r>
              <a:rPr lang="en-CA" dirty="0"/>
              <a:t>Binary Tree: at most two children</a:t>
            </a:r>
          </a:p>
          <a:p>
            <a:pPr lvl="1">
              <a:defRPr/>
            </a:pPr>
            <a:r>
              <a:rPr lang="en-CA" dirty="0"/>
              <a:t>a left child and a right child</a:t>
            </a:r>
          </a:p>
          <a:p>
            <a:pPr>
              <a:defRPr/>
            </a:pPr>
            <a:r>
              <a:rPr lang="en-CA" dirty="0"/>
              <a:t>Binary Search Tree: left &lt; root &lt; right</a:t>
            </a:r>
          </a:p>
          <a:p>
            <a:pPr lvl="1">
              <a:defRPr/>
            </a:pPr>
            <a:r>
              <a:rPr lang="en-CA" i="1" dirty="0"/>
              <a:t>everything</a:t>
            </a:r>
            <a:r>
              <a:rPr lang="en-CA" dirty="0"/>
              <a:t> to the left of the root is smaller</a:t>
            </a:r>
          </a:p>
          <a:p>
            <a:pPr lvl="1">
              <a:defRPr/>
            </a:pPr>
            <a:r>
              <a:rPr lang="en-CA" i="1" dirty="0"/>
              <a:t>everything</a:t>
            </a:r>
            <a:r>
              <a:rPr lang="en-CA" dirty="0"/>
              <a:t> to the right of root is larger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BST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Root is 31</a:t>
            </a:r>
          </a:p>
          <a:p>
            <a:pPr lvl="1">
              <a:defRPr/>
            </a:pPr>
            <a:r>
              <a:rPr lang="en-CA" dirty="0"/>
              <a:t>its children are 8 and 99: 8 &lt; 31 &lt; 99</a:t>
            </a:r>
          </a:p>
          <a:p>
            <a:pPr lvl="1">
              <a:defRPr/>
            </a:pPr>
            <a:r>
              <a:rPr lang="en-CA" dirty="0"/>
              <a:t>Root is 8</a:t>
            </a:r>
          </a:p>
          <a:p>
            <a:pPr lvl="2">
              <a:defRPr/>
            </a:pPr>
            <a:r>
              <a:rPr lang="en-CA" dirty="0"/>
              <a:t>its children are 4 and 12: 4 &lt; 8 &lt; 12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Everything under 8 is &lt; 31, too</a:t>
            </a:r>
          </a:p>
          <a:p>
            <a:pPr>
              <a:defRPr/>
            </a:pPr>
            <a:r>
              <a:rPr lang="en-CA" dirty="0"/>
              <a:t>Everything under 99 is &gt; 31, too</a:t>
            </a:r>
          </a:p>
        </p:txBody>
      </p:sp>
      <p:sp>
        <p:nvSpPr>
          <p:cNvPr id="13316" name="Oval 3"/>
          <p:cNvSpPr>
            <a:spLocks noChangeArrowheads="1"/>
          </p:cNvSpPr>
          <p:nvPr/>
        </p:nvSpPr>
        <p:spPr bwMode="auto">
          <a:xfrm>
            <a:off x="7696200" y="29718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99</a:t>
            </a:r>
          </a:p>
        </p:txBody>
      </p:sp>
      <p:sp>
        <p:nvSpPr>
          <p:cNvPr id="13317" name="Oval 4"/>
          <p:cNvSpPr>
            <a:spLocks noChangeArrowheads="1"/>
          </p:cNvSpPr>
          <p:nvPr/>
        </p:nvSpPr>
        <p:spPr bwMode="auto">
          <a:xfrm>
            <a:off x="4818063" y="19812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31</a:t>
            </a:r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3268663" y="29718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8</a:t>
            </a:r>
          </a:p>
        </p:txBody>
      </p:sp>
      <p:sp>
        <p:nvSpPr>
          <p:cNvPr id="13319" name="Oval 6"/>
          <p:cNvSpPr>
            <a:spLocks noChangeArrowheads="1"/>
          </p:cNvSpPr>
          <p:nvPr/>
        </p:nvSpPr>
        <p:spPr bwMode="auto">
          <a:xfrm>
            <a:off x="2700338" y="3962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4</a:t>
            </a:r>
          </a:p>
        </p:txBody>
      </p:sp>
      <p:sp>
        <p:nvSpPr>
          <p:cNvPr id="13320" name="Oval 7"/>
          <p:cNvSpPr>
            <a:spLocks noChangeArrowheads="1"/>
          </p:cNvSpPr>
          <p:nvPr/>
        </p:nvSpPr>
        <p:spPr bwMode="auto">
          <a:xfrm>
            <a:off x="4233863" y="46482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15</a:t>
            </a:r>
          </a:p>
        </p:txBody>
      </p:sp>
      <p:sp>
        <p:nvSpPr>
          <p:cNvPr id="13321" name="Oval 8"/>
          <p:cNvSpPr>
            <a:spLocks noChangeArrowheads="1"/>
          </p:cNvSpPr>
          <p:nvPr/>
        </p:nvSpPr>
        <p:spPr bwMode="auto">
          <a:xfrm>
            <a:off x="7180263" y="34290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55</a:t>
            </a:r>
          </a:p>
        </p:txBody>
      </p:sp>
      <p:sp>
        <p:nvSpPr>
          <p:cNvPr id="13322" name="Oval 9"/>
          <p:cNvSpPr>
            <a:spLocks noChangeArrowheads="1"/>
          </p:cNvSpPr>
          <p:nvPr/>
        </p:nvSpPr>
        <p:spPr bwMode="auto">
          <a:xfrm>
            <a:off x="4030663" y="3962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12</a:t>
            </a:r>
          </a:p>
        </p:txBody>
      </p:sp>
      <p:sp>
        <p:nvSpPr>
          <p:cNvPr id="13323" name="Oval 10"/>
          <p:cNvSpPr>
            <a:spLocks noChangeArrowheads="1"/>
          </p:cNvSpPr>
          <p:nvPr/>
        </p:nvSpPr>
        <p:spPr bwMode="auto">
          <a:xfrm>
            <a:off x="4800600" y="4343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18</a:t>
            </a:r>
          </a:p>
        </p:txBody>
      </p:sp>
      <p:sp>
        <p:nvSpPr>
          <p:cNvPr id="13324" name="Oval 11"/>
          <p:cNvSpPr>
            <a:spLocks noChangeArrowheads="1"/>
          </p:cNvSpPr>
          <p:nvPr/>
        </p:nvSpPr>
        <p:spPr bwMode="auto">
          <a:xfrm>
            <a:off x="3462338" y="43434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11</a:t>
            </a:r>
          </a:p>
        </p:txBody>
      </p:sp>
      <p:sp>
        <p:nvSpPr>
          <p:cNvPr id="13325" name="Oval 12"/>
          <p:cNvSpPr>
            <a:spLocks noChangeArrowheads="1"/>
          </p:cNvSpPr>
          <p:nvPr/>
        </p:nvSpPr>
        <p:spPr bwMode="auto">
          <a:xfrm>
            <a:off x="6680200" y="3810000"/>
            <a:ext cx="609600" cy="5334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1800"/>
              <a:t>42</a:t>
            </a:r>
          </a:p>
        </p:txBody>
      </p:sp>
      <p:cxnSp>
        <p:nvCxnSpPr>
          <p:cNvPr id="13326" name="Straight Connector 13"/>
          <p:cNvCxnSpPr>
            <a:cxnSpLocks noChangeShapeType="1"/>
            <a:stCxn id="13317" idx="2"/>
            <a:endCxn id="13318" idx="0"/>
          </p:cNvCxnSpPr>
          <p:nvPr/>
        </p:nvCxnSpPr>
        <p:spPr bwMode="auto">
          <a:xfrm flipH="1">
            <a:off x="3573463" y="2247900"/>
            <a:ext cx="1244600" cy="7239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27" name="Straight Connector 14"/>
          <p:cNvCxnSpPr>
            <a:cxnSpLocks noChangeShapeType="1"/>
            <a:stCxn id="13317" idx="6"/>
            <a:endCxn id="13316" idx="0"/>
          </p:cNvCxnSpPr>
          <p:nvPr/>
        </p:nvCxnSpPr>
        <p:spPr bwMode="auto">
          <a:xfrm>
            <a:off x="5427663" y="2247900"/>
            <a:ext cx="2573337" cy="7239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28" name="Straight Connector 15"/>
          <p:cNvCxnSpPr>
            <a:cxnSpLocks noChangeShapeType="1"/>
            <a:stCxn id="13318" idx="2"/>
            <a:endCxn id="13319" idx="0"/>
          </p:cNvCxnSpPr>
          <p:nvPr/>
        </p:nvCxnSpPr>
        <p:spPr bwMode="auto">
          <a:xfrm flipH="1">
            <a:off x="3005138" y="3238500"/>
            <a:ext cx="263525" cy="7239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29" name="Straight Connector 16"/>
          <p:cNvCxnSpPr>
            <a:cxnSpLocks noChangeShapeType="1"/>
            <a:stCxn id="13318" idx="6"/>
            <a:endCxn id="13322" idx="0"/>
          </p:cNvCxnSpPr>
          <p:nvPr/>
        </p:nvCxnSpPr>
        <p:spPr bwMode="auto">
          <a:xfrm>
            <a:off x="3878263" y="3238500"/>
            <a:ext cx="457200" cy="7239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30" name="Straight Connector 17"/>
          <p:cNvCxnSpPr>
            <a:cxnSpLocks noChangeShapeType="1"/>
            <a:stCxn id="13322" idx="2"/>
            <a:endCxn id="13324" idx="0"/>
          </p:cNvCxnSpPr>
          <p:nvPr/>
        </p:nvCxnSpPr>
        <p:spPr bwMode="auto">
          <a:xfrm flipH="1">
            <a:off x="3767138" y="4229100"/>
            <a:ext cx="263525" cy="1143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31" name="Straight Connector 18"/>
          <p:cNvCxnSpPr>
            <a:cxnSpLocks noChangeShapeType="1"/>
            <a:stCxn id="13322" idx="6"/>
            <a:endCxn id="13323" idx="1"/>
          </p:cNvCxnSpPr>
          <p:nvPr/>
        </p:nvCxnSpPr>
        <p:spPr bwMode="auto">
          <a:xfrm>
            <a:off x="4640263" y="4229100"/>
            <a:ext cx="249237" cy="192088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32" name="Straight Connector 19"/>
          <p:cNvCxnSpPr>
            <a:cxnSpLocks noChangeShapeType="1"/>
            <a:stCxn id="13323" idx="2"/>
            <a:endCxn id="13320" idx="0"/>
          </p:cNvCxnSpPr>
          <p:nvPr/>
        </p:nvCxnSpPr>
        <p:spPr bwMode="auto">
          <a:xfrm flipH="1">
            <a:off x="4538663" y="4610100"/>
            <a:ext cx="261937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33" name="Straight Connector 20"/>
          <p:cNvCxnSpPr>
            <a:cxnSpLocks noChangeShapeType="1"/>
            <a:stCxn id="13316" idx="2"/>
            <a:endCxn id="13321" idx="0"/>
          </p:cNvCxnSpPr>
          <p:nvPr/>
        </p:nvCxnSpPr>
        <p:spPr bwMode="auto">
          <a:xfrm flipH="1">
            <a:off x="7485063" y="3238500"/>
            <a:ext cx="211137" cy="1905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334" name="Straight Connector 21"/>
          <p:cNvCxnSpPr>
            <a:cxnSpLocks noChangeShapeType="1"/>
            <a:stCxn id="13321" idx="2"/>
            <a:endCxn id="13325" idx="0"/>
          </p:cNvCxnSpPr>
          <p:nvPr/>
        </p:nvCxnSpPr>
        <p:spPr bwMode="auto">
          <a:xfrm flipH="1">
            <a:off x="6985000" y="3695700"/>
            <a:ext cx="195263" cy="11430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BST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BST contains data and two links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// for a Set&lt;E&gt;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private class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E data;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left;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right;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  <a:defRPr/>
            </a:pPr>
            <a:endParaRPr lang="en-CA" dirty="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// for a Map&lt;K, V&gt;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private class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K key;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V value;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left;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   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right;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A9990B-93B8-4F5D-B46B-34DA46A38461}"/>
              </a:ext>
            </a:extLst>
          </p:cNvPr>
          <p:cNvSpPr txBox="1"/>
          <p:nvPr/>
        </p:nvSpPr>
        <p:spPr>
          <a:xfrm>
            <a:off x="1965433" y="6396335"/>
            <a:ext cx="7178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>
                <a:solidFill>
                  <a:schemeClr val="bg2"/>
                </a:solidFill>
              </a:rPr>
              <a:t>BSTNode</a:t>
            </a:r>
            <a:r>
              <a:rPr lang="en-US" b="0" dirty="0">
                <a:solidFill>
                  <a:schemeClr val="bg2"/>
                </a:solidFill>
              </a:rPr>
              <a:t> may also contain a link to its parent </a:t>
            </a:r>
            <a:r>
              <a:rPr lang="en-US" b="0" dirty="0" err="1">
                <a:solidFill>
                  <a:schemeClr val="bg2"/>
                </a:solidFill>
              </a:rPr>
              <a:t>BSTNode</a:t>
            </a:r>
            <a:endParaRPr lang="en-CA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653088" y="5168900"/>
            <a:ext cx="747712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51" name="Oval 6"/>
          <p:cNvSpPr>
            <a:spLocks noChangeArrowheads="1"/>
          </p:cNvSpPr>
          <p:nvPr/>
        </p:nvSpPr>
        <p:spPr bwMode="auto">
          <a:xfrm>
            <a:off x="6049963" y="4406900"/>
            <a:ext cx="747712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“Almost” 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We can use a PQ to sort items</a:t>
            </a:r>
          </a:p>
          <a:p>
            <a:pPr lvl="1">
              <a:defRPr/>
            </a:pPr>
            <a:r>
              <a:rPr lang="en-CA" dirty="0"/>
              <a:t>add each element of array to heap</a:t>
            </a:r>
          </a:p>
          <a:p>
            <a:pPr lvl="1">
              <a:defRPr/>
            </a:pPr>
            <a:r>
              <a:rPr lang="en-CA" dirty="0"/>
              <a:t>remove items from heap back into the array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But we can do better!</a:t>
            </a:r>
          </a:p>
          <a:p>
            <a:pPr lvl="1">
              <a:defRPr/>
            </a:pPr>
            <a:r>
              <a:rPr lang="en-CA" dirty="0"/>
              <a:t>we can do it all in the array</a:t>
            </a:r>
          </a:p>
          <a:p>
            <a:pPr lvl="1">
              <a:defRPr/>
            </a:pPr>
            <a:r>
              <a:rPr lang="en-CA" dirty="0"/>
              <a:t>turn the array into a heap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845300" y="360045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5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7643813" y="4381500"/>
            <a:ext cx="750887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643813" y="4381500"/>
            <a:ext cx="750887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445250" y="516890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243763" y="5168900"/>
            <a:ext cx="750887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143371" name="Rectangle 43"/>
          <p:cNvSpPr>
            <a:spLocks noChangeArrowheads="1"/>
          </p:cNvSpPr>
          <p:nvPr/>
        </p:nvSpPr>
        <p:spPr bwMode="auto">
          <a:xfrm>
            <a:off x="1447800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5</a:t>
            </a:r>
          </a:p>
        </p:txBody>
      </p:sp>
      <p:sp>
        <p:nvSpPr>
          <p:cNvPr id="143372" name="Rectangle 44"/>
          <p:cNvSpPr>
            <a:spLocks noChangeArrowheads="1"/>
          </p:cNvSpPr>
          <p:nvPr/>
        </p:nvSpPr>
        <p:spPr bwMode="auto">
          <a:xfrm>
            <a:off x="2379663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143373" name="Rectangle 45"/>
          <p:cNvSpPr>
            <a:spLocks noChangeArrowheads="1"/>
          </p:cNvSpPr>
          <p:nvPr/>
        </p:nvSpPr>
        <p:spPr bwMode="auto">
          <a:xfrm>
            <a:off x="1914525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143374" name="Rectangle 46"/>
          <p:cNvSpPr>
            <a:spLocks noChangeArrowheads="1"/>
          </p:cNvSpPr>
          <p:nvPr/>
        </p:nvSpPr>
        <p:spPr bwMode="auto">
          <a:xfrm>
            <a:off x="3311525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143375" name="Rectangle 47"/>
          <p:cNvSpPr>
            <a:spLocks noChangeArrowheads="1"/>
          </p:cNvSpPr>
          <p:nvPr/>
        </p:nvSpPr>
        <p:spPr bwMode="auto">
          <a:xfrm>
            <a:off x="2844800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143376" name="Rectangle 48"/>
          <p:cNvSpPr>
            <a:spLocks noChangeArrowheads="1"/>
          </p:cNvSpPr>
          <p:nvPr/>
        </p:nvSpPr>
        <p:spPr bwMode="auto">
          <a:xfrm>
            <a:off x="3776663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143377" name="Rectangle 49"/>
          <p:cNvSpPr>
            <a:spLocks noChangeArrowheads="1"/>
          </p:cNvSpPr>
          <p:nvPr/>
        </p:nvSpPr>
        <p:spPr bwMode="auto">
          <a:xfrm>
            <a:off x="4241800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2" name="Rectangle 43"/>
          <p:cNvSpPr>
            <a:spLocks noChangeArrowheads="1"/>
          </p:cNvSpPr>
          <p:nvPr/>
        </p:nvSpPr>
        <p:spPr bwMode="auto">
          <a:xfrm>
            <a:off x="1447800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5</a:t>
            </a:r>
          </a:p>
        </p:txBody>
      </p:sp>
      <p:sp>
        <p:nvSpPr>
          <p:cNvPr id="33" name="Rectangle 44"/>
          <p:cNvSpPr>
            <a:spLocks noChangeArrowheads="1"/>
          </p:cNvSpPr>
          <p:nvPr/>
        </p:nvSpPr>
        <p:spPr bwMode="auto">
          <a:xfrm>
            <a:off x="2379663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34" name="Rectangle 45"/>
          <p:cNvSpPr>
            <a:spLocks noChangeArrowheads="1"/>
          </p:cNvSpPr>
          <p:nvPr/>
        </p:nvSpPr>
        <p:spPr bwMode="auto">
          <a:xfrm>
            <a:off x="1914525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5" name="Rectangle 46"/>
          <p:cNvSpPr>
            <a:spLocks noChangeArrowheads="1"/>
          </p:cNvSpPr>
          <p:nvPr/>
        </p:nvSpPr>
        <p:spPr bwMode="auto">
          <a:xfrm>
            <a:off x="3311525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36" name="Rectangle 47"/>
          <p:cNvSpPr>
            <a:spLocks noChangeArrowheads="1"/>
          </p:cNvSpPr>
          <p:nvPr/>
        </p:nvSpPr>
        <p:spPr bwMode="auto">
          <a:xfrm>
            <a:off x="2844800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37" name="Rectangle 48"/>
          <p:cNvSpPr>
            <a:spLocks noChangeArrowheads="1"/>
          </p:cNvSpPr>
          <p:nvPr/>
        </p:nvSpPr>
        <p:spPr bwMode="auto">
          <a:xfrm>
            <a:off x="3776663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38" name="Rectangle 49"/>
          <p:cNvSpPr>
            <a:spLocks noChangeArrowheads="1"/>
          </p:cNvSpPr>
          <p:nvPr/>
        </p:nvSpPr>
        <p:spPr bwMode="auto">
          <a:xfrm>
            <a:off x="4241800" y="3573463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6048375" y="440690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55" name="Oval 5"/>
          <p:cNvSpPr>
            <a:spLocks noChangeArrowheads="1"/>
          </p:cNvSpPr>
          <p:nvPr/>
        </p:nvSpPr>
        <p:spPr bwMode="auto">
          <a:xfrm>
            <a:off x="8042275" y="516890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56" name="Oval 6"/>
          <p:cNvSpPr>
            <a:spLocks noChangeArrowheads="1"/>
          </p:cNvSpPr>
          <p:nvPr/>
        </p:nvSpPr>
        <p:spPr bwMode="auto">
          <a:xfrm>
            <a:off x="6845300" y="360045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7" name="Oval 5"/>
          <p:cNvSpPr>
            <a:spLocks noChangeArrowheads="1"/>
          </p:cNvSpPr>
          <p:nvPr/>
        </p:nvSpPr>
        <p:spPr bwMode="auto">
          <a:xfrm>
            <a:off x="7643813" y="4381500"/>
            <a:ext cx="750887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58" name="Oval 6"/>
          <p:cNvSpPr>
            <a:spLocks noChangeArrowheads="1"/>
          </p:cNvSpPr>
          <p:nvPr/>
        </p:nvSpPr>
        <p:spPr bwMode="auto">
          <a:xfrm>
            <a:off x="6049963" y="4406900"/>
            <a:ext cx="747712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59" name="Oval 9"/>
          <p:cNvSpPr>
            <a:spLocks noChangeArrowheads="1"/>
          </p:cNvSpPr>
          <p:nvPr/>
        </p:nvSpPr>
        <p:spPr bwMode="auto">
          <a:xfrm>
            <a:off x="5651500" y="516890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60" name="Oval 7"/>
          <p:cNvSpPr>
            <a:spLocks noChangeArrowheads="1"/>
          </p:cNvSpPr>
          <p:nvPr/>
        </p:nvSpPr>
        <p:spPr bwMode="auto">
          <a:xfrm>
            <a:off x="6845300" y="360045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61" name="Oval 8"/>
          <p:cNvSpPr>
            <a:spLocks noChangeArrowheads="1"/>
          </p:cNvSpPr>
          <p:nvPr/>
        </p:nvSpPr>
        <p:spPr bwMode="auto">
          <a:xfrm>
            <a:off x="7643813" y="4381500"/>
            <a:ext cx="750887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62" name="Oval 5"/>
          <p:cNvSpPr>
            <a:spLocks noChangeArrowheads="1"/>
          </p:cNvSpPr>
          <p:nvPr/>
        </p:nvSpPr>
        <p:spPr bwMode="auto">
          <a:xfrm>
            <a:off x="6845300" y="360045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63" name="Oval 6"/>
          <p:cNvSpPr>
            <a:spLocks noChangeArrowheads="1"/>
          </p:cNvSpPr>
          <p:nvPr/>
        </p:nvSpPr>
        <p:spPr bwMode="auto">
          <a:xfrm>
            <a:off x="6846888" y="3600450"/>
            <a:ext cx="747712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64" name="Oval 9"/>
          <p:cNvSpPr>
            <a:spLocks noChangeArrowheads="1"/>
          </p:cNvSpPr>
          <p:nvPr/>
        </p:nvSpPr>
        <p:spPr bwMode="auto">
          <a:xfrm>
            <a:off x="6048375" y="440690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65" name="Oval 8"/>
          <p:cNvSpPr>
            <a:spLocks noChangeArrowheads="1"/>
          </p:cNvSpPr>
          <p:nvPr/>
        </p:nvSpPr>
        <p:spPr bwMode="auto">
          <a:xfrm>
            <a:off x="6048375" y="440690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66" name="Oval 9"/>
          <p:cNvSpPr>
            <a:spLocks noChangeArrowheads="1"/>
          </p:cNvSpPr>
          <p:nvPr/>
        </p:nvSpPr>
        <p:spPr bwMode="auto">
          <a:xfrm>
            <a:off x="6845300" y="360045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67" name="Oval 8"/>
          <p:cNvSpPr>
            <a:spLocks noChangeArrowheads="1"/>
          </p:cNvSpPr>
          <p:nvPr/>
        </p:nvSpPr>
        <p:spPr bwMode="auto">
          <a:xfrm>
            <a:off x="6845300" y="3600450"/>
            <a:ext cx="750888" cy="6492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/>
              <a:t>81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1" grpId="0" animBg="1"/>
      <p:bldP spid="51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52" grpId="0" animBg="1"/>
      <p:bldP spid="52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Set and Map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CA" sz="3200" dirty="0"/>
              <a:t>Root is a </a:t>
            </a:r>
            <a:r>
              <a:rPr lang="en-CA" sz="3200" dirty="0" err="1"/>
              <a:t>BSTNode</a:t>
            </a:r>
            <a:endParaRPr lang="en-CA" sz="3200" dirty="0"/>
          </a:p>
          <a:p>
            <a:pPr lvl="1">
              <a:buClr>
                <a:schemeClr val="accent1"/>
              </a:buClr>
              <a:defRPr/>
            </a:pPr>
            <a:r>
              <a:rPr lang="en-CA" sz="2800" dirty="0"/>
              <a:t>also need a comparator</a:t>
            </a:r>
          </a:p>
          <a:p>
            <a:pPr lvl="1">
              <a:buClr>
                <a:schemeClr val="accent1"/>
              </a:buClr>
              <a:defRPr/>
            </a:pPr>
            <a:r>
              <a:rPr lang="en-CA" sz="2800" dirty="0"/>
              <a:t>and maybe a count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// for Set&lt;E&gt;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private </a:t>
            </a:r>
            <a:r>
              <a:rPr lang="en-CA" dirty="0" err="1">
                <a:solidFill>
                  <a:schemeClr val="accent1"/>
                </a:solidFill>
              </a:rPr>
              <a:t>BSTNode</a:t>
            </a:r>
            <a:r>
              <a:rPr lang="en-CA" dirty="0">
                <a:solidFill>
                  <a:schemeClr val="accent1"/>
                </a:solidFill>
              </a:rPr>
              <a:t> root;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private Comparator&lt;E&gt; comp;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private </a:t>
            </a:r>
            <a:r>
              <a:rPr lang="en-CA" dirty="0" err="1">
                <a:solidFill>
                  <a:schemeClr val="accent1"/>
                </a:solidFill>
              </a:rPr>
              <a:t>int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chemeClr val="accent1"/>
                </a:solidFill>
              </a:rPr>
              <a:t>numInTree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lvl="1">
              <a:buClr>
                <a:schemeClr val="accent1"/>
              </a:buClr>
              <a:defRPr/>
            </a:pPr>
            <a:r>
              <a:rPr lang="en-CA" sz="2800" dirty="0"/>
              <a:t>root starts as null, </a:t>
            </a:r>
            <a:r>
              <a:rPr lang="en-CA" sz="2800" dirty="0" err="1"/>
              <a:t>numInTree</a:t>
            </a:r>
            <a:r>
              <a:rPr lang="en-CA" sz="2800" dirty="0"/>
              <a:t> as 0</a:t>
            </a:r>
          </a:p>
          <a:p>
            <a:pPr lvl="1">
              <a:buClr>
                <a:schemeClr val="accent1"/>
              </a:buClr>
              <a:defRPr/>
            </a:pPr>
            <a:r>
              <a:rPr lang="en-CA" sz="2800" dirty="0"/>
              <a:t>comp defaults to the natural order comparator</a:t>
            </a:r>
            <a:endParaRPr lang="en-CA" sz="2800" dirty="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(o1, o2) -&gt; o1.compareTo(o2)</a:t>
            </a:r>
            <a:endParaRPr lang="en-CA" sz="2000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Finding an Element in a BST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Want to know if 6 is in the tree</a:t>
            </a:r>
          </a:p>
          <a:p>
            <a:pPr>
              <a:defRPr/>
            </a:pPr>
            <a:r>
              <a:rPr lang="en-US"/>
              <a:t>How to see?</a:t>
            </a:r>
          </a:p>
          <a:p>
            <a:pPr>
              <a:defRPr/>
            </a:pPr>
            <a:r>
              <a:rPr lang="en-US"/>
              <a:t>6 &lt; 7, so </a:t>
            </a:r>
            <a:r>
              <a:rPr lang="en-US" i="1"/>
              <a:t>if</a:t>
            </a:r>
            <a:r>
              <a:rPr lang="en-US"/>
              <a:t> it’s there, it must</a:t>
            </a:r>
            <a:br>
              <a:rPr lang="en-US"/>
            </a:br>
            <a:r>
              <a:rPr lang="en-US"/>
              <a:t>be in the left sub-tree</a:t>
            </a:r>
          </a:p>
          <a:p>
            <a:pPr>
              <a:defRPr/>
            </a:pPr>
            <a:r>
              <a:rPr lang="en-US"/>
              <a:t>6 &gt; 2, so look right</a:t>
            </a:r>
          </a:p>
          <a:p>
            <a:pPr>
              <a:defRPr/>
            </a:pPr>
            <a:r>
              <a:rPr lang="en-US"/>
              <a:t>6 &gt; 3, look right again</a:t>
            </a:r>
          </a:p>
          <a:p>
            <a:pPr>
              <a:defRPr/>
            </a:pPr>
            <a:r>
              <a:rPr lang="en-US"/>
              <a:t>There it is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6821488" y="34178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564313" y="5486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16395" name="AutoShape 11"/>
          <p:cNvCxnSpPr>
            <a:cxnSpLocks noChangeShapeType="1"/>
            <a:stCxn id="16388" idx="3"/>
            <a:endCxn id="16389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396" name="AutoShape 12"/>
          <p:cNvCxnSpPr>
            <a:cxnSpLocks noChangeShapeType="1"/>
            <a:stCxn id="16389" idx="5"/>
            <a:endCxn id="16390" idx="0"/>
          </p:cNvCxnSpPr>
          <p:nvPr/>
        </p:nvCxnSpPr>
        <p:spPr bwMode="auto">
          <a:xfrm>
            <a:off x="6680200" y="3213100"/>
            <a:ext cx="347663" cy="2047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397" name="AutoShape 13"/>
          <p:cNvCxnSpPr>
            <a:cxnSpLocks noChangeShapeType="1"/>
            <a:stCxn id="16390" idx="5"/>
            <a:endCxn id="16391" idx="0"/>
          </p:cNvCxnSpPr>
          <p:nvPr/>
        </p:nvCxnSpPr>
        <p:spPr bwMode="auto">
          <a:xfrm>
            <a:off x="7173913" y="3949700"/>
            <a:ext cx="342900" cy="1651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398" name="AutoShape 14"/>
          <p:cNvCxnSpPr>
            <a:cxnSpLocks noChangeShapeType="1"/>
            <a:stCxn id="16389" idx="3"/>
            <a:endCxn id="16392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399" name="AutoShape 15"/>
          <p:cNvCxnSpPr>
            <a:cxnSpLocks noChangeShapeType="1"/>
            <a:stCxn id="16391" idx="3"/>
            <a:endCxn id="16393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400" name="AutoShape 16"/>
          <p:cNvCxnSpPr>
            <a:cxnSpLocks noChangeShapeType="1"/>
            <a:stCxn id="16393" idx="3"/>
            <a:endCxn id="16394" idx="0"/>
          </p:cNvCxnSpPr>
          <p:nvPr/>
        </p:nvCxnSpPr>
        <p:spPr bwMode="auto">
          <a:xfrm flipH="1">
            <a:off x="6770688" y="5332413"/>
            <a:ext cx="219075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739140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16402" name="AutoShape 18"/>
          <p:cNvCxnSpPr>
            <a:cxnSpLocks noChangeShapeType="1"/>
            <a:stCxn id="16388" idx="5"/>
            <a:endCxn id="16401" idx="0"/>
          </p:cNvCxnSpPr>
          <p:nvPr/>
        </p:nvCxnSpPr>
        <p:spPr bwMode="auto">
          <a:xfrm>
            <a:off x="7235825" y="2513013"/>
            <a:ext cx="46990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82323" name="AutoShape 19"/>
          <p:cNvSpPr>
            <a:spLocks noChangeArrowheads="1"/>
          </p:cNvSpPr>
          <p:nvPr/>
        </p:nvSpPr>
        <p:spPr bwMode="auto">
          <a:xfrm>
            <a:off x="7391400" y="21336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2324" name="AutoShape 20"/>
          <p:cNvSpPr>
            <a:spLocks noChangeArrowheads="1"/>
          </p:cNvSpPr>
          <p:nvPr/>
        </p:nvSpPr>
        <p:spPr bwMode="auto">
          <a:xfrm flipH="1">
            <a:off x="5334000" y="28194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2325" name="AutoShape 21"/>
          <p:cNvSpPr>
            <a:spLocks noChangeArrowheads="1"/>
          </p:cNvSpPr>
          <p:nvPr/>
        </p:nvSpPr>
        <p:spPr bwMode="auto">
          <a:xfrm>
            <a:off x="7391400" y="35814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2326" name="AutoShape 22"/>
          <p:cNvSpPr>
            <a:spLocks noChangeArrowheads="1"/>
          </p:cNvSpPr>
          <p:nvPr/>
        </p:nvSpPr>
        <p:spPr bwMode="auto">
          <a:xfrm>
            <a:off x="7848600" y="43434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23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2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82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82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23" grpId="0" animBg="1"/>
      <p:bldP spid="482324" grpId="0" animBg="1"/>
      <p:bldP spid="482325" grpId="0" animBg="1"/>
      <p:bldP spid="4823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Finding an Element in a BST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Want to know if 8 is in the tree</a:t>
            </a:r>
          </a:p>
          <a:p>
            <a:pPr>
              <a:defRPr/>
            </a:pPr>
            <a:r>
              <a:rPr lang="en-US"/>
              <a:t>8 &gt; 7, so look right</a:t>
            </a:r>
          </a:p>
          <a:p>
            <a:pPr>
              <a:defRPr/>
            </a:pPr>
            <a:r>
              <a:rPr lang="en-US"/>
              <a:t>8 &lt; 12, so look left</a:t>
            </a:r>
          </a:p>
          <a:p>
            <a:pPr>
              <a:defRPr/>
            </a:pPr>
            <a:r>
              <a:rPr lang="en-US"/>
              <a:t>Nothing there</a:t>
            </a:r>
          </a:p>
          <a:p>
            <a:pPr lvl="1">
              <a:defRPr/>
            </a:pPr>
            <a:r>
              <a:rPr lang="en-US"/>
              <a:t>8 must not be in the tree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6821488" y="34178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6564313" y="5486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17419" name="AutoShape 11"/>
          <p:cNvCxnSpPr>
            <a:cxnSpLocks noChangeShapeType="1"/>
            <a:stCxn id="17412" idx="3"/>
            <a:endCxn id="17413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13" idx="5"/>
            <a:endCxn id="17414" idx="0"/>
          </p:cNvCxnSpPr>
          <p:nvPr/>
        </p:nvCxnSpPr>
        <p:spPr bwMode="auto">
          <a:xfrm>
            <a:off x="6680200" y="3213100"/>
            <a:ext cx="347663" cy="2047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7421" name="AutoShape 13"/>
          <p:cNvCxnSpPr>
            <a:cxnSpLocks noChangeShapeType="1"/>
            <a:stCxn id="17414" idx="5"/>
            <a:endCxn id="17415" idx="0"/>
          </p:cNvCxnSpPr>
          <p:nvPr/>
        </p:nvCxnSpPr>
        <p:spPr bwMode="auto">
          <a:xfrm>
            <a:off x="7173913" y="3949700"/>
            <a:ext cx="342900" cy="1651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7422" name="AutoShape 14"/>
          <p:cNvCxnSpPr>
            <a:cxnSpLocks noChangeShapeType="1"/>
            <a:stCxn id="17413" idx="3"/>
            <a:endCxn id="17416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7423" name="AutoShape 15"/>
          <p:cNvCxnSpPr>
            <a:cxnSpLocks noChangeShapeType="1"/>
            <a:stCxn id="17415" idx="3"/>
            <a:endCxn id="17417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7424" name="AutoShape 16"/>
          <p:cNvCxnSpPr>
            <a:cxnSpLocks noChangeShapeType="1"/>
            <a:stCxn id="17417" idx="3"/>
            <a:endCxn id="17418" idx="0"/>
          </p:cNvCxnSpPr>
          <p:nvPr/>
        </p:nvCxnSpPr>
        <p:spPr bwMode="auto">
          <a:xfrm flipH="1">
            <a:off x="6770688" y="5332413"/>
            <a:ext cx="219075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739140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17426" name="AutoShape 18"/>
          <p:cNvCxnSpPr>
            <a:cxnSpLocks noChangeShapeType="1"/>
            <a:stCxn id="17412" idx="5"/>
            <a:endCxn id="17425" idx="0"/>
          </p:cNvCxnSpPr>
          <p:nvPr/>
        </p:nvCxnSpPr>
        <p:spPr bwMode="auto">
          <a:xfrm>
            <a:off x="7235825" y="2513013"/>
            <a:ext cx="46990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83347" name="AutoShape 19"/>
          <p:cNvSpPr>
            <a:spLocks noChangeArrowheads="1"/>
          </p:cNvSpPr>
          <p:nvPr/>
        </p:nvSpPr>
        <p:spPr bwMode="auto">
          <a:xfrm>
            <a:off x="7391400" y="21336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3348" name="AutoShape 20"/>
          <p:cNvSpPr>
            <a:spLocks noChangeArrowheads="1"/>
          </p:cNvSpPr>
          <p:nvPr/>
        </p:nvSpPr>
        <p:spPr bwMode="auto">
          <a:xfrm>
            <a:off x="8077200" y="28956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3349" name="AutoShape 21"/>
          <p:cNvSpPr>
            <a:spLocks noChangeArrowheads="1"/>
          </p:cNvSpPr>
          <p:nvPr/>
        </p:nvSpPr>
        <p:spPr bwMode="auto">
          <a:xfrm>
            <a:off x="7696200" y="34290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33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83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83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47" grpId="0" animBg="1"/>
      <p:bldP spid="483348" grpId="0" animBg="1"/>
      <p:bldP spid="48334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BST contains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dirty="0"/>
              <a:t>Like a binary search for item</a:t>
            </a:r>
          </a:p>
          <a:p>
            <a:pPr lvl="1"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public </a:t>
            </a:r>
            <a:r>
              <a:rPr lang="en-CA" sz="2400" dirty="0" err="1">
                <a:solidFill>
                  <a:schemeClr val="accent1"/>
                </a:solidFill>
              </a:rPr>
              <a:t>boolean</a:t>
            </a:r>
            <a:r>
              <a:rPr lang="en-CA" sz="2400" dirty="0">
                <a:solidFill>
                  <a:schemeClr val="accent1"/>
                </a:solidFill>
              </a:rPr>
              <a:t> contains(E item)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BSTNode</a:t>
            </a:r>
            <a:r>
              <a:rPr lang="en-CA" sz="2400" dirty="0">
                <a:solidFill>
                  <a:schemeClr val="accent1"/>
                </a:solidFill>
              </a:rPr>
              <a:t> cur = root;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while (cur != null)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c = </a:t>
            </a:r>
            <a:r>
              <a:rPr lang="en-CA" sz="2400" dirty="0" err="1">
                <a:solidFill>
                  <a:schemeClr val="accent1"/>
                </a:solidFill>
              </a:rPr>
              <a:t>comp.compare</a:t>
            </a:r>
            <a:r>
              <a:rPr lang="en-CA" sz="2400" dirty="0">
                <a:solidFill>
                  <a:schemeClr val="accent1"/>
                </a:solidFill>
              </a:rPr>
              <a:t>(item, </a:t>
            </a:r>
            <a:r>
              <a:rPr lang="en-CA" sz="2400" dirty="0" err="1">
                <a:solidFill>
                  <a:schemeClr val="accent1"/>
                </a:solidFill>
              </a:rPr>
              <a:t>cur.data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if (c &lt; 0)	{	cur = </a:t>
            </a:r>
            <a:r>
              <a:rPr lang="en-CA" sz="2400" dirty="0" err="1">
                <a:solidFill>
                  <a:schemeClr val="accent1"/>
                </a:solidFill>
              </a:rPr>
              <a:t>cur.left</a:t>
            </a:r>
            <a:r>
              <a:rPr lang="en-CA" sz="2400" dirty="0">
                <a:solidFill>
                  <a:schemeClr val="accent1"/>
                </a:solidFill>
              </a:rPr>
              <a:t>;	} </a:t>
            </a:r>
            <a:r>
              <a:rPr lang="en-CA" sz="2400" i="1" dirty="0">
                <a:solidFill>
                  <a:schemeClr val="accent1"/>
                </a:solidFill>
              </a:rPr>
              <a:t>// item &lt; root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else if (c &gt; 0)	{	cur = </a:t>
            </a:r>
            <a:r>
              <a:rPr lang="en-CA" sz="2400" dirty="0" err="1">
                <a:solidFill>
                  <a:schemeClr val="accent1"/>
                </a:solidFill>
              </a:rPr>
              <a:t>cur.right</a:t>
            </a:r>
            <a:r>
              <a:rPr lang="en-CA" sz="2400" dirty="0">
                <a:solidFill>
                  <a:schemeClr val="accent1"/>
                </a:solidFill>
              </a:rPr>
              <a:t>;	} </a:t>
            </a:r>
            <a:r>
              <a:rPr lang="en-CA" sz="2400" i="1" dirty="0">
                <a:solidFill>
                  <a:schemeClr val="accent1"/>
                </a:solidFill>
              </a:rPr>
              <a:t>// item &gt; root</a:t>
            </a:r>
            <a:endParaRPr lang="en-CA" sz="24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else 	{	return true;	} </a:t>
            </a:r>
            <a:r>
              <a:rPr lang="en-CA" sz="2400" i="1" dirty="0">
                <a:solidFill>
                  <a:schemeClr val="accent1"/>
                </a:solidFill>
              </a:rPr>
              <a:t>// item == root</a:t>
            </a:r>
            <a:endParaRPr lang="en-CA" sz="24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return false; </a:t>
            </a:r>
            <a:r>
              <a:rPr lang="en-CA" sz="2400" i="1" dirty="0">
                <a:solidFill>
                  <a:schemeClr val="accent1"/>
                </a:solidFill>
              </a:rPr>
              <a:t>// item not found</a:t>
            </a:r>
            <a:endParaRPr lang="en-CA" sz="24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862263" algn="l"/>
                <a:tab pos="3259138" algn="l"/>
                <a:tab pos="531495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Inserting Into a BST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Newly inserted node must appear</a:t>
            </a:r>
            <a:br>
              <a:rPr lang="en-US" dirty="0"/>
            </a:br>
            <a:r>
              <a:rPr lang="en-US" dirty="0"/>
              <a:t>in exactly the right position</a:t>
            </a:r>
          </a:p>
          <a:p>
            <a:pPr>
              <a:defRPr/>
            </a:pPr>
            <a:r>
              <a:rPr lang="en-US" dirty="0"/>
              <a:t>If it is bigger than the root:</a:t>
            </a:r>
          </a:p>
          <a:p>
            <a:pPr lvl="1">
              <a:defRPr/>
            </a:pPr>
            <a:r>
              <a:rPr lang="en-US" dirty="0"/>
              <a:t>it must go in the right sub-tree</a:t>
            </a:r>
          </a:p>
          <a:p>
            <a:pPr>
              <a:defRPr/>
            </a:pPr>
            <a:r>
              <a:rPr lang="en-US" dirty="0"/>
              <a:t>If smaller, into the left sub-tree</a:t>
            </a:r>
          </a:p>
          <a:p>
            <a:pPr>
              <a:defRPr/>
            </a:pPr>
            <a:r>
              <a:rPr lang="en-US" dirty="0"/>
              <a:t>Where in the sub-tree?  Recur.</a:t>
            </a:r>
          </a:p>
          <a:p>
            <a:pPr lvl="1">
              <a:defRPr/>
            </a:pPr>
            <a:r>
              <a:rPr lang="en-US" dirty="0"/>
              <a:t>for example, insert 9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6821488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6564313" y="5486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19467" name="AutoShape 11"/>
          <p:cNvCxnSpPr>
            <a:cxnSpLocks noChangeShapeType="1"/>
            <a:stCxn id="19460" idx="3"/>
            <a:endCxn id="19461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9468" name="AutoShape 12"/>
          <p:cNvCxnSpPr>
            <a:cxnSpLocks noChangeShapeType="1"/>
            <a:stCxn id="19461" idx="5"/>
            <a:endCxn id="19462" idx="0"/>
          </p:cNvCxnSpPr>
          <p:nvPr/>
        </p:nvCxnSpPr>
        <p:spPr bwMode="auto">
          <a:xfrm>
            <a:off x="6680200" y="3213100"/>
            <a:ext cx="347663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9469" name="AutoShape 13"/>
          <p:cNvCxnSpPr>
            <a:cxnSpLocks noChangeShapeType="1"/>
            <a:stCxn id="19462" idx="5"/>
            <a:endCxn id="19463" idx="0"/>
          </p:cNvCxnSpPr>
          <p:nvPr/>
        </p:nvCxnSpPr>
        <p:spPr bwMode="auto">
          <a:xfrm>
            <a:off x="7173913" y="3962400"/>
            <a:ext cx="342900" cy="1524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9470" name="AutoShape 14"/>
          <p:cNvCxnSpPr>
            <a:cxnSpLocks noChangeShapeType="1"/>
            <a:stCxn id="19461" idx="3"/>
            <a:endCxn id="19464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9471" name="AutoShape 15"/>
          <p:cNvCxnSpPr>
            <a:cxnSpLocks noChangeShapeType="1"/>
            <a:stCxn id="19463" idx="3"/>
            <a:endCxn id="19465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9472" name="AutoShape 16"/>
          <p:cNvCxnSpPr>
            <a:cxnSpLocks noChangeShapeType="1"/>
            <a:stCxn id="19465" idx="3"/>
            <a:endCxn id="19466" idx="0"/>
          </p:cNvCxnSpPr>
          <p:nvPr/>
        </p:nvCxnSpPr>
        <p:spPr bwMode="auto">
          <a:xfrm flipH="1">
            <a:off x="6770688" y="5332413"/>
            <a:ext cx="219075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79819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19474" name="AutoShape 18"/>
          <p:cNvCxnSpPr>
            <a:cxnSpLocks noChangeShapeType="1"/>
            <a:stCxn id="19460" idx="5"/>
            <a:endCxn id="19473" idx="0"/>
          </p:cNvCxnSpPr>
          <p:nvPr/>
        </p:nvCxnSpPr>
        <p:spPr bwMode="auto">
          <a:xfrm>
            <a:off x="7235825" y="2513013"/>
            <a:ext cx="10604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620000" y="3213100"/>
            <a:ext cx="454025" cy="839788"/>
            <a:chOff x="4800" y="2024"/>
            <a:chExt cx="286" cy="529"/>
          </a:xfrm>
        </p:grpSpPr>
        <p:sp>
          <p:nvSpPr>
            <p:cNvPr id="19479" name="Oval 19"/>
            <p:cNvSpPr>
              <a:spLocks noChangeArrowheads="1"/>
            </p:cNvSpPr>
            <p:nvPr/>
          </p:nvSpPr>
          <p:spPr bwMode="auto">
            <a:xfrm>
              <a:off x="4800" y="2161"/>
              <a:ext cx="260" cy="392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9</a:t>
              </a:r>
            </a:p>
          </p:txBody>
        </p:sp>
        <p:cxnSp>
          <p:nvCxnSpPr>
            <p:cNvPr id="19480" name="AutoShape 20"/>
            <p:cNvCxnSpPr>
              <a:cxnSpLocks noChangeShapeType="1"/>
              <a:stCxn id="19473" idx="3"/>
              <a:endCxn id="19479" idx="0"/>
            </p:cNvCxnSpPr>
            <p:nvPr/>
          </p:nvCxnSpPr>
          <p:spPr bwMode="auto">
            <a:xfrm flipH="1">
              <a:off x="4930" y="2024"/>
              <a:ext cx="156" cy="137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</p:grpSp>
      <p:sp>
        <p:nvSpPr>
          <p:cNvPr id="474133" name="AutoShape 21"/>
          <p:cNvSpPr>
            <a:spLocks noChangeArrowheads="1"/>
          </p:cNvSpPr>
          <p:nvPr/>
        </p:nvSpPr>
        <p:spPr bwMode="auto">
          <a:xfrm>
            <a:off x="7391400" y="21336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74134" name="AutoShape 22"/>
          <p:cNvSpPr>
            <a:spLocks noChangeArrowheads="1"/>
          </p:cNvSpPr>
          <p:nvPr/>
        </p:nvSpPr>
        <p:spPr bwMode="auto">
          <a:xfrm flipH="1">
            <a:off x="7010400" y="28956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74136" name="AutoShape 24"/>
          <p:cNvSpPr>
            <a:spLocks noChangeArrowheads="1"/>
          </p:cNvSpPr>
          <p:nvPr/>
        </p:nvSpPr>
        <p:spPr bwMode="auto">
          <a:xfrm>
            <a:off x="8153400" y="36576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4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4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7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33" grpId="0" animBg="1"/>
      <p:bldP spid="474134" grpId="0" animBg="1"/>
      <p:bldP spid="47413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 Insert into a BST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If the root is null</a:t>
            </a:r>
          </a:p>
          <a:p>
            <a:pPr lvl="1">
              <a:defRPr/>
            </a:pPr>
            <a:r>
              <a:rPr lang="en-US" dirty="0"/>
              <a:t>create the new node here</a:t>
            </a:r>
          </a:p>
          <a:p>
            <a:pPr>
              <a:defRPr/>
            </a:pPr>
            <a:r>
              <a:rPr lang="en-US" dirty="0"/>
              <a:t>If the item to insert is less than the root</a:t>
            </a:r>
          </a:p>
          <a:p>
            <a:pPr lvl="1">
              <a:defRPr/>
            </a:pPr>
            <a:r>
              <a:rPr lang="en-US" dirty="0"/>
              <a:t>insert into the left sub-tree</a:t>
            </a:r>
          </a:p>
          <a:p>
            <a:pPr>
              <a:defRPr/>
            </a:pPr>
            <a:r>
              <a:rPr lang="en-US" dirty="0"/>
              <a:t>If the item to insert is more than the root</a:t>
            </a:r>
          </a:p>
          <a:p>
            <a:pPr lvl="1">
              <a:defRPr/>
            </a:pPr>
            <a:r>
              <a:rPr lang="en-US" dirty="0"/>
              <a:t>insert into the right sub-tree</a:t>
            </a:r>
          </a:p>
          <a:p>
            <a:pPr>
              <a:defRPr/>
            </a:pPr>
            <a:r>
              <a:rPr lang="en-US" dirty="0"/>
              <a:t>Otherwise – refuse to save duplicate item</a:t>
            </a:r>
          </a:p>
          <a:p>
            <a:pPr lvl="1">
              <a:defRPr/>
            </a:pPr>
            <a:r>
              <a:rPr lang="en-US" dirty="0"/>
              <a:t>return false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82175" y="6396335"/>
            <a:ext cx="46482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b="0"/>
              <a:t>Sets do not allow duplicate elements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BST insert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Returns true if inserted, false otherwise</a:t>
            </a:r>
          </a:p>
          <a:p>
            <a:pPr lvl="1">
              <a:defRPr/>
            </a:pPr>
            <a:r>
              <a:rPr lang="en-CA" dirty="0"/>
              <a:t>recall: no duplicates allowed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</a:t>
            </a:r>
            <a:r>
              <a:rPr lang="en-CA" sz="2400" dirty="0" err="1">
                <a:solidFill>
                  <a:schemeClr val="accent1"/>
                </a:solidFill>
              </a:rPr>
              <a:t>boolean</a:t>
            </a:r>
            <a:r>
              <a:rPr lang="en-CA" sz="2400" dirty="0">
                <a:solidFill>
                  <a:schemeClr val="accent1"/>
                </a:solidFill>
              </a:rPr>
              <a:t> insert(E 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oldCount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numInTree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root = </a:t>
            </a:r>
            <a:r>
              <a:rPr lang="en-CA" sz="2400" dirty="0" err="1">
                <a:solidFill>
                  <a:schemeClr val="accent1"/>
                </a:solidFill>
              </a:rPr>
              <a:t>insertNode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, root);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return </a:t>
            </a:r>
            <a:r>
              <a:rPr lang="en-CA" sz="2400" dirty="0" err="1">
                <a:solidFill>
                  <a:schemeClr val="accent1"/>
                </a:solidFill>
              </a:rPr>
              <a:t>numInTree</a:t>
            </a:r>
            <a:r>
              <a:rPr lang="en-CA" sz="2400" dirty="0">
                <a:solidFill>
                  <a:schemeClr val="accent1"/>
                </a:solidFill>
              </a:rPr>
              <a:t> &gt; </a:t>
            </a:r>
            <a:r>
              <a:rPr lang="en-CA" sz="2400" dirty="0" err="1">
                <a:solidFill>
                  <a:schemeClr val="accent1"/>
                </a:solidFill>
              </a:rPr>
              <a:t>oldCount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defRPr/>
            </a:pPr>
            <a:r>
              <a:rPr lang="en-CA" dirty="0" err="1"/>
              <a:t>insertNode</a:t>
            </a:r>
            <a:r>
              <a:rPr lang="en-CA" dirty="0"/>
              <a:t> creates the new Node (if necessary), places it in the tree, and updates </a:t>
            </a:r>
            <a:r>
              <a:rPr lang="en-CA" dirty="0" err="1"/>
              <a:t>numInTree</a:t>
            </a:r>
            <a:endParaRPr lang="en-C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BST </a:t>
            </a:r>
            <a:r>
              <a:rPr lang="en-CA" dirty="0" err="1"/>
              <a:t>insertNode</a:t>
            </a:r>
            <a:r>
              <a:rPr lang="en-CA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dirty="0"/>
              <a:t>Insert new node, return the root of </a:t>
            </a:r>
            <a:r>
              <a:rPr lang="en-CA" dirty="0" err="1"/>
              <a:t>subtree</a:t>
            </a:r>
            <a:endParaRPr lang="en-CA" dirty="0"/>
          </a:p>
          <a:p>
            <a:pPr lvl="1"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private </a:t>
            </a:r>
            <a:r>
              <a:rPr lang="en-CA" sz="2400" dirty="0" err="1">
                <a:solidFill>
                  <a:schemeClr val="accent1"/>
                </a:solidFill>
              </a:rPr>
              <a:t>BSTNode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insertNode</a:t>
            </a:r>
            <a:r>
              <a:rPr lang="en-CA" sz="2400" dirty="0">
                <a:solidFill>
                  <a:schemeClr val="accent1"/>
                </a:solidFill>
              </a:rPr>
              <a:t>(E 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BSTNode</a:t>
            </a:r>
            <a:r>
              <a:rPr lang="en-CA" sz="2400" dirty="0">
                <a:solidFill>
                  <a:schemeClr val="accent1"/>
                </a:solidFill>
              </a:rPr>
              <a:t> cur)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(cur == null)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++</a:t>
            </a:r>
            <a:r>
              <a:rPr lang="en-CA" sz="2400" dirty="0" err="1">
                <a:solidFill>
                  <a:schemeClr val="accent1"/>
                </a:solidFill>
              </a:rPr>
              <a:t>numInTree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return new </a:t>
            </a:r>
            <a:r>
              <a:rPr lang="en-CA" sz="2400" dirty="0" err="1">
                <a:solidFill>
                  <a:schemeClr val="accent1"/>
                </a:solidFill>
              </a:rPr>
              <a:t>BSTNode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c = </a:t>
            </a:r>
            <a:r>
              <a:rPr lang="en-CA" sz="2400" dirty="0" err="1">
                <a:solidFill>
                  <a:schemeClr val="accent1"/>
                </a:solidFill>
              </a:rPr>
              <a:t>comp.compare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cur.data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(c &lt; 0)	{	</a:t>
            </a:r>
            <a:r>
              <a:rPr lang="en-CA" sz="2400" dirty="0" err="1">
                <a:solidFill>
                  <a:schemeClr val="accent1"/>
                </a:solidFill>
              </a:rPr>
              <a:t>cur.left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insertNode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cur.left</a:t>
            </a:r>
            <a:r>
              <a:rPr lang="en-CA" sz="2400" dirty="0">
                <a:solidFill>
                  <a:schemeClr val="accent1"/>
                </a:solidFill>
              </a:rPr>
              <a:t>);	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else if (c &gt; 0)	{	</a:t>
            </a:r>
            <a:r>
              <a:rPr lang="en-CA" sz="2400" dirty="0" err="1">
                <a:solidFill>
                  <a:schemeClr val="accent1"/>
                </a:solidFill>
              </a:rPr>
              <a:t>cur.right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insertNode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cur.right</a:t>
            </a:r>
            <a:r>
              <a:rPr lang="en-CA" sz="2400" dirty="0">
                <a:solidFill>
                  <a:schemeClr val="accent1"/>
                </a:solidFill>
              </a:rPr>
              <a:t>);	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    return cur;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2517775" algn="l"/>
                <a:tab pos="2743200" algn="l"/>
                <a:tab pos="7777163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Font typeface="Wingdings" pitchFamily="2" charset="2"/>
              <a:buNone/>
              <a:defRPr/>
            </a:pPr>
            <a:endParaRPr lang="en-CA" sz="2400" dirty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Deleting from a BST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Easy if the node is a leaf:</a:t>
            </a:r>
          </a:p>
          <a:p>
            <a:pPr lvl="1">
              <a:defRPr/>
            </a:pPr>
            <a:r>
              <a:rPr lang="en-US"/>
              <a:t>just delete it (for example, 4)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6821488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6564313" y="5486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23563" name="AutoShape 11"/>
          <p:cNvCxnSpPr>
            <a:cxnSpLocks noChangeShapeType="1"/>
            <a:stCxn id="23556" idx="3"/>
            <a:endCxn id="23557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3564" name="AutoShape 12"/>
          <p:cNvCxnSpPr>
            <a:cxnSpLocks noChangeShapeType="1"/>
            <a:stCxn id="23557" idx="5"/>
            <a:endCxn id="23558" idx="0"/>
          </p:cNvCxnSpPr>
          <p:nvPr/>
        </p:nvCxnSpPr>
        <p:spPr bwMode="auto">
          <a:xfrm>
            <a:off x="6680200" y="3213100"/>
            <a:ext cx="347663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3565" name="AutoShape 13"/>
          <p:cNvCxnSpPr>
            <a:cxnSpLocks noChangeShapeType="1"/>
            <a:stCxn id="23558" idx="5"/>
            <a:endCxn id="23559" idx="0"/>
          </p:cNvCxnSpPr>
          <p:nvPr/>
        </p:nvCxnSpPr>
        <p:spPr bwMode="auto">
          <a:xfrm>
            <a:off x="7173913" y="3962400"/>
            <a:ext cx="342900" cy="1524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3566" name="AutoShape 14"/>
          <p:cNvCxnSpPr>
            <a:cxnSpLocks noChangeShapeType="1"/>
            <a:stCxn id="23557" idx="3"/>
            <a:endCxn id="23560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3567" name="AutoShape 15"/>
          <p:cNvCxnSpPr>
            <a:cxnSpLocks noChangeShapeType="1"/>
            <a:stCxn id="23559" idx="3"/>
            <a:endCxn id="23561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3568" name="AutoShape 16"/>
          <p:cNvCxnSpPr>
            <a:cxnSpLocks noChangeShapeType="1"/>
            <a:stCxn id="23561" idx="3"/>
            <a:endCxn id="23562" idx="0"/>
          </p:cNvCxnSpPr>
          <p:nvPr/>
        </p:nvCxnSpPr>
        <p:spPr bwMode="auto">
          <a:xfrm flipH="1">
            <a:off x="6770688" y="5332413"/>
            <a:ext cx="219075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79819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23570" name="AutoShape 18"/>
          <p:cNvCxnSpPr>
            <a:cxnSpLocks noChangeShapeType="1"/>
            <a:stCxn id="23556" idx="5"/>
            <a:endCxn id="23569" idx="0"/>
          </p:cNvCxnSpPr>
          <p:nvPr/>
        </p:nvCxnSpPr>
        <p:spPr bwMode="auto">
          <a:xfrm>
            <a:off x="7235825" y="2513013"/>
            <a:ext cx="10604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7620000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cxnSp>
        <p:nvCxnSpPr>
          <p:cNvPr id="23572" name="AutoShape 20"/>
          <p:cNvCxnSpPr>
            <a:cxnSpLocks noChangeShapeType="1"/>
            <a:stCxn id="23569" idx="3"/>
            <a:endCxn id="23571" idx="0"/>
          </p:cNvCxnSpPr>
          <p:nvPr/>
        </p:nvCxnSpPr>
        <p:spPr bwMode="auto">
          <a:xfrm flipH="1">
            <a:off x="7826375" y="3213100"/>
            <a:ext cx="247650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0517" name="AutoShape 21"/>
          <p:cNvSpPr>
            <a:spLocks noChangeArrowheads="1"/>
          </p:cNvSpPr>
          <p:nvPr/>
        </p:nvSpPr>
        <p:spPr bwMode="auto">
          <a:xfrm rot="2700000">
            <a:off x="6324600" y="5410200"/>
            <a:ext cx="838200" cy="838200"/>
          </a:xfrm>
          <a:prstGeom prst="plus">
            <a:avLst>
              <a:gd name="adj" fmla="val 4342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Deleting from a BST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Easy if the node is a leaf:</a:t>
            </a:r>
          </a:p>
          <a:p>
            <a:pPr lvl="1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just delete it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821488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cxnSp>
        <p:nvCxnSpPr>
          <p:cNvPr id="24586" name="AutoShape 11"/>
          <p:cNvCxnSpPr>
            <a:cxnSpLocks noChangeShapeType="1"/>
            <a:stCxn id="24580" idx="3"/>
            <a:endCxn id="24581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4587" name="AutoShape 12"/>
          <p:cNvCxnSpPr>
            <a:cxnSpLocks noChangeShapeType="1"/>
            <a:stCxn id="24581" idx="5"/>
            <a:endCxn id="24582" idx="0"/>
          </p:cNvCxnSpPr>
          <p:nvPr/>
        </p:nvCxnSpPr>
        <p:spPr bwMode="auto">
          <a:xfrm>
            <a:off x="6680200" y="3213100"/>
            <a:ext cx="347663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4588" name="AutoShape 13"/>
          <p:cNvCxnSpPr>
            <a:cxnSpLocks noChangeShapeType="1"/>
            <a:stCxn id="24582" idx="5"/>
            <a:endCxn id="24583" idx="0"/>
          </p:cNvCxnSpPr>
          <p:nvPr/>
        </p:nvCxnSpPr>
        <p:spPr bwMode="auto">
          <a:xfrm>
            <a:off x="7173913" y="3962400"/>
            <a:ext cx="342900" cy="1524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4589" name="AutoShape 14"/>
          <p:cNvCxnSpPr>
            <a:cxnSpLocks noChangeShapeType="1"/>
            <a:stCxn id="24581" idx="3"/>
            <a:endCxn id="24584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4590" name="AutoShape 15"/>
          <p:cNvCxnSpPr>
            <a:cxnSpLocks noChangeShapeType="1"/>
            <a:stCxn id="24583" idx="3"/>
            <a:endCxn id="24585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4591" name="Oval 17"/>
          <p:cNvSpPr>
            <a:spLocks noChangeArrowheads="1"/>
          </p:cNvSpPr>
          <p:nvPr/>
        </p:nvSpPr>
        <p:spPr bwMode="auto">
          <a:xfrm>
            <a:off x="79819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24592" name="AutoShape 18"/>
          <p:cNvCxnSpPr>
            <a:cxnSpLocks noChangeShapeType="1"/>
            <a:stCxn id="24580" idx="5"/>
            <a:endCxn id="24591" idx="0"/>
          </p:cNvCxnSpPr>
          <p:nvPr/>
        </p:nvCxnSpPr>
        <p:spPr bwMode="auto">
          <a:xfrm>
            <a:off x="7235825" y="2513013"/>
            <a:ext cx="10604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4593" name="Oval 19"/>
          <p:cNvSpPr>
            <a:spLocks noChangeArrowheads="1"/>
          </p:cNvSpPr>
          <p:nvPr/>
        </p:nvSpPr>
        <p:spPr bwMode="auto">
          <a:xfrm>
            <a:off x="7620000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cxnSp>
        <p:nvCxnSpPr>
          <p:cNvPr id="24594" name="AutoShape 20"/>
          <p:cNvCxnSpPr>
            <a:cxnSpLocks noChangeShapeType="1"/>
            <a:stCxn id="24591" idx="3"/>
            <a:endCxn id="24593" idx="0"/>
          </p:cNvCxnSpPr>
          <p:nvPr/>
        </p:nvCxnSpPr>
        <p:spPr bwMode="auto">
          <a:xfrm flipH="1">
            <a:off x="7826375" y="3213100"/>
            <a:ext cx="247650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1541" name="Rectangle 21"/>
          <p:cNvSpPr>
            <a:spLocks noChangeArrowheads="1"/>
          </p:cNvSpPr>
          <p:nvPr/>
        </p:nvSpPr>
        <p:spPr bwMode="auto">
          <a:xfrm>
            <a:off x="685800" y="3048000"/>
            <a:ext cx="7772400" cy="312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 algn="l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3200" b="0" dirty="0">
                <a:solidFill>
                  <a:schemeClr val="bg2"/>
                </a:solidFill>
                <a:latin typeface="Times New Roman" pitchFamily="18" charset="0"/>
              </a:rPr>
              <a:t>If it has only one child</a:t>
            </a:r>
          </a:p>
          <a:p>
            <a:pPr marL="742950" lvl="1" indent="-285750" algn="l">
              <a:spcBef>
                <a:spcPct val="10000"/>
              </a:spcBef>
              <a:buClr>
                <a:schemeClr val="accent1"/>
              </a:buClr>
              <a:buSzPct val="100000"/>
              <a:buFontTx/>
              <a:buChar char="•"/>
              <a:defRPr/>
            </a:pPr>
            <a: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  <a:t>we can re-attach the child to </a:t>
            </a:r>
            <a:b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  <a:t>the deleted node’s parent </a:t>
            </a:r>
            <a:b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  <a:t>(for example, 3)</a:t>
            </a:r>
          </a:p>
        </p:txBody>
      </p:sp>
      <p:sp>
        <p:nvSpPr>
          <p:cNvPr id="491542" name="AutoShape 22"/>
          <p:cNvSpPr>
            <a:spLocks noChangeArrowheads="1"/>
          </p:cNvSpPr>
          <p:nvPr/>
        </p:nvSpPr>
        <p:spPr bwMode="auto">
          <a:xfrm rot="2700000">
            <a:off x="6629400" y="3352800"/>
            <a:ext cx="838200" cy="838200"/>
          </a:xfrm>
          <a:prstGeom prst="plus">
            <a:avLst>
              <a:gd name="adj" fmla="val 4342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1" grpId="0" build="p" bldLvl="2" autoUpdateAnimBg="0"/>
      <p:bldP spid="4915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Random Array to Heap</a:t>
            </a:r>
          </a:p>
        </p:txBody>
      </p:sp>
      <p:sp>
        <p:nvSpPr>
          <p:cNvPr id="543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Need to get smaller items up &amp;</a:t>
            </a:r>
            <a:br>
              <a:rPr lang="en-US"/>
            </a:br>
            <a:r>
              <a:rPr lang="en-US"/>
              <a:t>bigger items down</a:t>
            </a:r>
          </a:p>
          <a:p>
            <a:pPr lvl="1">
              <a:defRPr/>
            </a:pPr>
            <a:r>
              <a:rPr lang="en-US"/>
              <a:t>percolate up or down</a:t>
            </a:r>
          </a:p>
          <a:p>
            <a:pPr>
              <a:defRPr/>
            </a:pPr>
            <a:r>
              <a:rPr lang="en-US"/>
              <a:t>Need to be sure we get</a:t>
            </a:r>
            <a:br>
              <a:rPr lang="en-US"/>
            </a:br>
            <a:r>
              <a:rPr lang="en-US"/>
              <a:t>everything to its level</a:t>
            </a:r>
          </a:p>
          <a:p>
            <a:pPr lvl="1">
              <a:defRPr/>
            </a:pPr>
            <a:r>
              <a:rPr lang="en-US"/>
              <a:t>only items with</a:t>
            </a:r>
            <a:br>
              <a:rPr lang="en-US"/>
            </a:br>
            <a:r>
              <a:rPr lang="en-US"/>
              <a:t>children matter</a:t>
            </a:r>
          </a:p>
        </p:txBody>
      </p:sp>
      <p:sp>
        <p:nvSpPr>
          <p:cNvPr id="145412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sp>
        <p:nvSpPr>
          <p:cNvPr id="145413" name="Oval 5"/>
          <p:cNvSpPr>
            <a:spLocks noChangeArrowheads="1"/>
          </p:cNvSpPr>
          <p:nvPr/>
        </p:nvSpPr>
        <p:spPr bwMode="auto">
          <a:xfrm>
            <a:off x="6702425" y="18288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29</a:t>
            </a:r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19</a:t>
            </a:r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8</a:t>
            </a:r>
          </a:p>
        </p:txBody>
      </p:sp>
      <p:sp>
        <p:nvSpPr>
          <p:cNvPr id="145417" name="Oval 9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20</a:t>
            </a:r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auto">
          <a:xfrm>
            <a:off x="7342188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9</a:t>
            </a:r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22</a:t>
            </a:r>
          </a:p>
        </p:txBody>
      </p:sp>
      <p:cxnSp>
        <p:nvCxnSpPr>
          <p:cNvPr id="145420" name="AutoShape 12"/>
          <p:cNvCxnSpPr>
            <a:cxnSpLocks noChangeShapeType="1"/>
            <a:stCxn id="145413" idx="3"/>
            <a:endCxn id="145415" idx="0"/>
          </p:cNvCxnSpPr>
          <p:nvPr/>
        </p:nvCxnSpPr>
        <p:spPr bwMode="auto">
          <a:xfrm flipH="1">
            <a:off x="6218238" y="2360613"/>
            <a:ext cx="5762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5421" name="AutoShape 13"/>
          <p:cNvCxnSpPr>
            <a:cxnSpLocks noChangeShapeType="1"/>
            <a:stCxn id="145413" idx="5"/>
            <a:endCxn id="145414" idx="0"/>
          </p:cNvCxnSpPr>
          <p:nvPr/>
        </p:nvCxnSpPr>
        <p:spPr bwMode="auto">
          <a:xfrm>
            <a:off x="7239000" y="2360613"/>
            <a:ext cx="6842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5422" name="AutoShape 14"/>
          <p:cNvCxnSpPr>
            <a:cxnSpLocks noChangeShapeType="1"/>
            <a:stCxn id="145415" idx="3"/>
            <a:endCxn id="145417" idx="0"/>
          </p:cNvCxnSpPr>
          <p:nvPr/>
        </p:nvCxnSpPr>
        <p:spPr bwMode="auto">
          <a:xfrm flipH="1">
            <a:off x="5616575" y="3154363"/>
            <a:ext cx="3794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5423" name="AutoShape 15"/>
          <p:cNvCxnSpPr>
            <a:cxnSpLocks noChangeShapeType="1"/>
            <a:stCxn id="145415" idx="5"/>
            <a:endCxn id="145416" idx="0"/>
          </p:cNvCxnSpPr>
          <p:nvPr/>
        </p:nvCxnSpPr>
        <p:spPr bwMode="auto">
          <a:xfrm>
            <a:off x="6440488" y="3154363"/>
            <a:ext cx="3794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5424" name="AutoShape 16"/>
          <p:cNvCxnSpPr>
            <a:cxnSpLocks noChangeShapeType="1"/>
            <a:stCxn id="145414" idx="3"/>
            <a:endCxn id="145418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5425" name="AutoShape 17"/>
          <p:cNvCxnSpPr>
            <a:cxnSpLocks noChangeShapeType="1"/>
            <a:stCxn id="145414" idx="5"/>
            <a:endCxn id="145419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5426" name="Rectangle 18"/>
          <p:cNvSpPr>
            <a:spLocks noChangeArrowheads="1"/>
          </p:cNvSpPr>
          <p:nvPr/>
        </p:nvSpPr>
        <p:spPr bwMode="auto">
          <a:xfrm>
            <a:off x="4041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4973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145430" name="Rectangle 22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  <p:sp>
        <p:nvSpPr>
          <p:cNvPr id="145431" name="Rectangle 23"/>
          <p:cNvSpPr>
            <a:spLocks noChangeArrowheads="1"/>
          </p:cNvSpPr>
          <p:nvPr/>
        </p:nvSpPr>
        <p:spPr bwMode="auto">
          <a:xfrm>
            <a:off x="6370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145432" name="Rectangle 24"/>
          <p:cNvSpPr>
            <a:spLocks noChangeArrowheads="1"/>
          </p:cNvSpPr>
          <p:nvPr/>
        </p:nvSpPr>
        <p:spPr bwMode="auto">
          <a:xfrm>
            <a:off x="6835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145433" name="Text Box 25"/>
          <p:cNvSpPr txBox="1">
            <a:spLocks noChangeArrowheads="1"/>
          </p:cNvSpPr>
          <p:nvPr/>
        </p:nvSpPr>
        <p:spPr bwMode="auto">
          <a:xfrm>
            <a:off x="4178300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 alt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145434" name="Rectangle 26"/>
          <p:cNvSpPr>
            <a:spLocks noChangeArrowheads="1"/>
          </p:cNvSpPr>
          <p:nvPr/>
        </p:nvSpPr>
        <p:spPr bwMode="auto">
          <a:xfrm>
            <a:off x="72771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cxnSp>
        <p:nvCxnSpPr>
          <p:cNvPr id="145435" name="AutoShape 27"/>
          <p:cNvCxnSpPr>
            <a:cxnSpLocks noChangeShapeType="1"/>
            <a:stCxn id="145417" idx="3"/>
            <a:endCxn id="145412" idx="0"/>
          </p:cNvCxnSpPr>
          <p:nvPr/>
        </p:nvCxnSpPr>
        <p:spPr bwMode="auto">
          <a:xfrm flipH="1">
            <a:off x="5267325" y="3916363"/>
            <a:ext cx="1270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5436" name="Oval 28"/>
          <p:cNvSpPr>
            <a:spLocks noChangeArrowheads="1"/>
          </p:cNvSpPr>
          <p:nvPr/>
        </p:nvSpPr>
        <p:spPr bwMode="auto">
          <a:xfrm>
            <a:off x="560705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45437" name="Oval 29"/>
          <p:cNvSpPr>
            <a:spLocks noChangeArrowheads="1"/>
          </p:cNvSpPr>
          <p:nvPr/>
        </p:nvSpPr>
        <p:spPr bwMode="auto">
          <a:xfrm>
            <a:off x="62611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cxnSp>
        <p:nvCxnSpPr>
          <p:cNvPr id="145438" name="AutoShape 30"/>
          <p:cNvCxnSpPr>
            <a:cxnSpLocks noChangeShapeType="1"/>
            <a:stCxn id="145417" idx="5"/>
            <a:endCxn id="145436" idx="0"/>
          </p:cNvCxnSpPr>
          <p:nvPr/>
        </p:nvCxnSpPr>
        <p:spPr bwMode="auto">
          <a:xfrm>
            <a:off x="5838825" y="3916363"/>
            <a:ext cx="8255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5439" name="AutoShape 31"/>
          <p:cNvCxnSpPr>
            <a:cxnSpLocks noChangeShapeType="1"/>
            <a:stCxn id="145416" idx="3"/>
            <a:endCxn id="145437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5440" name="Rectangle 32"/>
          <p:cNvSpPr>
            <a:spLocks noChangeArrowheads="1"/>
          </p:cNvSpPr>
          <p:nvPr/>
        </p:nvSpPr>
        <p:spPr bwMode="auto">
          <a:xfrm>
            <a:off x="77438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45441" name="Rectangle 33"/>
          <p:cNvSpPr>
            <a:spLocks noChangeArrowheads="1"/>
          </p:cNvSpPr>
          <p:nvPr/>
        </p:nvSpPr>
        <p:spPr bwMode="auto">
          <a:xfrm>
            <a:off x="82010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543778" name="Line 34"/>
          <p:cNvSpPr>
            <a:spLocks noChangeShapeType="1"/>
          </p:cNvSpPr>
          <p:nvPr/>
        </p:nvSpPr>
        <p:spPr bwMode="auto">
          <a:xfrm flipV="1">
            <a:off x="6324600" y="5181600"/>
            <a:ext cx="76200" cy="12954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43779" name="Text Box 35"/>
          <p:cNvSpPr txBox="1">
            <a:spLocks noChangeArrowheads="1"/>
          </p:cNvSpPr>
          <p:nvPr/>
        </p:nvSpPr>
        <p:spPr bwMode="auto">
          <a:xfrm>
            <a:off x="4147042" y="6172200"/>
            <a:ext cx="196483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have children</a:t>
            </a:r>
          </a:p>
        </p:txBody>
      </p:sp>
      <p:sp>
        <p:nvSpPr>
          <p:cNvPr id="543780" name="Text Box 36"/>
          <p:cNvSpPr txBox="1">
            <a:spLocks noChangeArrowheads="1"/>
          </p:cNvSpPr>
          <p:nvPr/>
        </p:nvSpPr>
        <p:spPr bwMode="auto">
          <a:xfrm>
            <a:off x="6252258" y="6172200"/>
            <a:ext cx="23671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have no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4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4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78" grpId="0" animBg="1"/>
      <p:bldP spid="543779" grpId="0" autoUpdateAnimBg="0"/>
      <p:bldP spid="543780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Deleting from a BST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2743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Easy if the node is a leaf:</a:t>
            </a:r>
          </a:p>
          <a:p>
            <a:pPr lvl="1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just delete it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If it has only one child</a:t>
            </a:r>
          </a:p>
          <a:p>
            <a:pPr lvl="1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we can re-attach the child to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deleted node’s parent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608" name="Oval 9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cxnSp>
        <p:nvCxnSpPr>
          <p:cNvPr id="25609" name="AutoShape 10"/>
          <p:cNvCxnSpPr>
            <a:cxnSpLocks noChangeShapeType="1"/>
            <a:stCxn id="25604" idx="3"/>
            <a:endCxn id="25605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5610" name="AutoShape 11"/>
          <p:cNvCxnSpPr>
            <a:cxnSpLocks noChangeShapeType="1"/>
            <a:stCxn id="25605" idx="5"/>
            <a:endCxn id="25606" idx="0"/>
          </p:cNvCxnSpPr>
          <p:nvPr/>
        </p:nvCxnSpPr>
        <p:spPr bwMode="auto">
          <a:xfrm>
            <a:off x="6680200" y="3213100"/>
            <a:ext cx="836613" cy="9017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5611" name="AutoShape 13"/>
          <p:cNvCxnSpPr>
            <a:cxnSpLocks noChangeShapeType="1"/>
            <a:stCxn id="25605" idx="3"/>
            <a:endCxn id="25607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5612" name="AutoShape 14"/>
          <p:cNvCxnSpPr>
            <a:cxnSpLocks noChangeShapeType="1"/>
            <a:stCxn id="25606" idx="3"/>
            <a:endCxn id="25608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5613" name="Oval 15"/>
          <p:cNvSpPr>
            <a:spLocks noChangeArrowheads="1"/>
          </p:cNvSpPr>
          <p:nvPr/>
        </p:nvSpPr>
        <p:spPr bwMode="auto">
          <a:xfrm>
            <a:off x="79819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25614" name="AutoShape 16"/>
          <p:cNvCxnSpPr>
            <a:cxnSpLocks noChangeShapeType="1"/>
            <a:stCxn id="25604" idx="5"/>
            <a:endCxn id="25613" idx="0"/>
          </p:cNvCxnSpPr>
          <p:nvPr/>
        </p:nvCxnSpPr>
        <p:spPr bwMode="auto">
          <a:xfrm>
            <a:off x="7235825" y="2513013"/>
            <a:ext cx="10604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5615" name="Oval 17"/>
          <p:cNvSpPr>
            <a:spLocks noChangeArrowheads="1"/>
          </p:cNvSpPr>
          <p:nvPr/>
        </p:nvSpPr>
        <p:spPr bwMode="auto">
          <a:xfrm>
            <a:off x="7620000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cxnSp>
        <p:nvCxnSpPr>
          <p:cNvPr id="25616" name="AutoShape 18"/>
          <p:cNvCxnSpPr>
            <a:cxnSpLocks noChangeShapeType="1"/>
            <a:stCxn id="25613" idx="3"/>
            <a:endCxn id="25615" idx="0"/>
          </p:cNvCxnSpPr>
          <p:nvPr/>
        </p:nvCxnSpPr>
        <p:spPr bwMode="auto">
          <a:xfrm flipH="1">
            <a:off x="7826375" y="3213100"/>
            <a:ext cx="247650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2564" name="Rectangle 20"/>
          <p:cNvSpPr>
            <a:spLocks noChangeArrowheads="1"/>
          </p:cNvSpPr>
          <p:nvPr/>
        </p:nvSpPr>
        <p:spPr bwMode="auto">
          <a:xfrm>
            <a:off x="685800" y="4572000"/>
            <a:ext cx="7772400" cy="167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57188" indent="-357188" algn="l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3200" b="0" dirty="0">
                <a:solidFill>
                  <a:schemeClr val="bg2"/>
                </a:solidFill>
                <a:latin typeface="Times New Roman" pitchFamily="18" charset="0"/>
              </a:rPr>
              <a:t>But what if it has two children?</a:t>
            </a:r>
          </a:p>
          <a:p>
            <a:pPr marL="742950" lvl="1" indent="-285750" algn="l">
              <a:spcBef>
                <a:spcPct val="10000"/>
              </a:spcBef>
              <a:buClr>
                <a:schemeClr val="accent1"/>
              </a:buClr>
              <a:buSzPct val="100000"/>
              <a:buFontTx/>
              <a:buChar char="•"/>
              <a:defRPr/>
            </a:pPr>
            <a: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  <a:t>delete the 2, for example</a:t>
            </a:r>
          </a:p>
          <a:p>
            <a:pPr marL="742950" lvl="1" indent="-285750" algn="l">
              <a:spcBef>
                <a:spcPct val="10000"/>
              </a:spcBef>
              <a:buClr>
                <a:schemeClr val="accent1"/>
              </a:buClr>
              <a:buSzPct val="100000"/>
              <a:buFontTx/>
              <a:buChar char="•"/>
              <a:defRPr/>
            </a:pPr>
            <a:r>
              <a:rPr lang="en-US" sz="2800" b="0" dirty="0">
                <a:solidFill>
                  <a:schemeClr val="bg2"/>
                </a:solidFill>
                <a:latin typeface="Times New Roman" pitchFamily="18" charset="0"/>
              </a:rPr>
              <a:t>now what?</a:t>
            </a:r>
          </a:p>
        </p:txBody>
      </p:sp>
      <p:sp>
        <p:nvSpPr>
          <p:cNvPr id="492565" name="AutoShape 21"/>
          <p:cNvSpPr>
            <a:spLocks noChangeArrowheads="1"/>
          </p:cNvSpPr>
          <p:nvPr/>
        </p:nvSpPr>
        <p:spPr bwMode="auto">
          <a:xfrm rot="2700000">
            <a:off x="6096000" y="2590800"/>
            <a:ext cx="838200" cy="838200"/>
          </a:xfrm>
          <a:prstGeom prst="plus">
            <a:avLst>
              <a:gd name="adj" fmla="val 4342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64" grpId="0" build="p" bldLvl="2" autoUpdateAnimBg="0"/>
      <p:bldP spid="49256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Deleting from a BST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Need to keep the BST property</a:t>
            </a:r>
          </a:p>
          <a:p>
            <a:pPr>
              <a:defRPr/>
            </a:pPr>
            <a:r>
              <a:rPr lang="en-US"/>
              <a:t>After 2 is deleted there will</a:t>
            </a:r>
            <a:br>
              <a:rPr lang="en-US"/>
            </a:br>
            <a:r>
              <a:rPr lang="en-US"/>
              <a:t>just be the 1, 5 and 6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327775" y="26812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cxnSp>
        <p:nvCxnSpPr>
          <p:cNvPr id="26633" name="AutoShape 9"/>
          <p:cNvCxnSpPr>
            <a:cxnSpLocks noChangeShapeType="1"/>
            <a:stCxn id="26628" idx="3"/>
            <a:endCxn id="26629" idx="0"/>
          </p:cNvCxnSpPr>
          <p:nvPr/>
        </p:nvCxnSpPr>
        <p:spPr bwMode="auto">
          <a:xfrm flipH="1">
            <a:off x="6534150" y="2513013"/>
            <a:ext cx="409575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6634" name="AutoShape 10"/>
          <p:cNvCxnSpPr>
            <a:cxnSpLocks noChangeShapeType="1"/>
            <a:stCxn id="26629" idx="5"/>
            <a:endCxn id="26630" idx="0"/>
          </p:cNvCxnSpPr>
          <p:nvPr/>
        </p:nvCxnSpPr>
        <p:spPr bwMode="auto">
          <a:xfrm>
            <a:off x="6680200" y="3213100"/>
            <a:ext cx="836613" cy="9017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6635" name="AutoShape 11"/>
          <p:cNvCxnSpPr>
            <a:cxnSpLocks noChangeShapeType="1"/>
            <a:stCxn id="26629" idx="3"/>
            <a:endCxn id="26631" idx="0"/>
          </p:cNvCxnSpPr>
          <p:nvPr/>
        </p:nvCxnSpPr>
        <p:spPr bwMode="auto">
          <a:xfrm flipH="1">
            <a:off x="6180138" y="3213100"/>
            <a:ext cx="207962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6636" name="AutoShape 12"/>
          <p:cNvCxnSpPr>
            <a:cxnSpLocks noChangeShapeType="1"/>
            <a:stCxn id="26630" idx="3"/>
            <a:endCxn id="26632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79819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26638" name="AutoShape 14"/>
          <p:cNvCxnSpPr>
            <a:cxnSpLocks noChangeShapeType="1"/>
            <a:stCxn id="26628" idx="5"/>
            <a:endCxn id="26637" idx="0"/>
          </p:cNvCxnSpPr>
          <p:nvPr/>
        </p:nvCxnSpPr>
        <p:spPr bwMode="auto">
          <a:xfrm>
            <a:off x="7235825" y="2513013"/>
            <a:ext cx="10604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7620000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cxnSp>
        <p:nvCxnSpPr>
          <p:cNvPr id="26640" name="AutoShape 16"/>
          <p:cNvCxnSpPr>
            <a:cxnSpLocks noChangeShapeType="1"/>
            <a:stCxn id="26637" idx="3"/>
            <a:endCxn id="26639" idx="0"/>
          </p:cNvCxnSpPr>
          <p:nvPr/>
        </p:nvCxnSpPr>
        <p:spPr bwMode="auto">
          <a:xfrm flipH="1">
            <a:off x="7826375" y="3213100"/>
            <a:ext cx="247650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528888" y="3924300"/>
            <a:ext cx="1282700" cy="1409700"/>
            <a:chOff x="1660" y="2472"/>
            <a:chExt cx="808" cy="888"/>
          </a:xfrm>
        </p:grpSpPr>
        <p:sp>
          <p:nvSpPr>
            <p:cNvPr id="26668" name="Oval 17"/>
            <p:cNvSpPr>
              <a:spLocks noChangeArrowheads="1"/>
            </p:cNvSpPr>
            <p:nvPr/>
          </p:nvSpPr>
          <p:spPr bwMode="auto">
            <a:xfrm>
              <a:off x="1920" y="2472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6669" name="Oval 18"/>
            <p:cNvSpPr>
              <a:spLocks noChangeArrowheads="1"/>
            </p:cNvSpPr>
            <p:nvPr/>
          </p:nvSpPr>
          <p:spPr bwMode="auto">
            <a:xfrm>
              <a:off x="2208" y="2968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6670" name="Oval 19"/>
            <p:cNvSpPr>
              <a:spLocks noChangeArrowheads="1"/>
            </p:cNvSpPr>
            <p:nvPr/>
          </p:nvSpPr>
          <p:spPr bwMode="auto">
            <a:xfrm>
              <a:off x="1660" y="2968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1</a:t>
              </a:r>
            </a:p>
          </p:txBody>
        </p:sp>
        <p:cxnSp>
          <p:nvCxnSpPr>
            <p:cNvPr id="26671" name="AutoShape 21"/>
            <p:cNvCxnSpPr>
              <a:cxnSpLocks noChangeShapeType="1"/>
              <a:stCxn id="26668" idx="5"/>
              <a:endCxn id="26669" idx="0"/>
            </p:cNvCxnSpPr>
            <p:nvPr/>
          </p:nvCxnSpPr>
          <p:spPr bwMode="auto">
            <a:xfrm>
              <a:off x="2142" y="2807"/>
              <a:ext cx="196" cy="161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  <p:cxnSp>
          <p:nvCxnSpPr>
            <p:cNvPr id="26672" name="AutoShape 22"/>
            <p:cNvCxnSpPr>
              <a:cxnSpLocks noChangeShapeType="1"/>
              <a:stCxn id="26668" idx="3"/>
              <a:endCxn id="26670" idx="0"/>
            </p:cNvCxnSpPr>
            <p:nvPr/>
          </p:nvCxnSpPr>
          <p:spPr bwMode="auto">
            <a:xfrm flipH="1">
              <a:off x="1790" y="2807"/>
              <a:ext cx="168" cy="161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685800" y="3924300"/>
            <a:ext cx="874713" cy="2247900"/>
            <a:chOff x="432" y="2472"/>
            <a:chExt cx="551" cy="1416"/>
          </a:xfrm>
        </p:grpSpPr>
        <p:sp>
          <p:nvSpPr>
            <p:cNvPr id="26663" name="Oval 24"/>
            <p:cNvSpPr>
              <a:spLocks noChangeArrowheads="1"/>
            </p:cNvSpPr>
            <p:nvPr/>
          </p:nvSpPr>
          <p:spPr bwMode="auto">
            <a:xfrm>
              <a:off x="578" y="2968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6664" name="Oval 25"/>
            <p:cNvSpPr>
              <a:spLocks noChangeArrowheads="1"/>
            </p:cNvSpPr>
            <p:nvPr/>
          </p:nvSpPr>
          <p:spPr bwMode="auto">
            <a:xfrm>
              <a:off x="723" y="2472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6665" name="Oval 26"/>
            <p:cNvSpPr>
              <a:spLocks noChangeArrowheads="1"/>
            </p:cNvSpPr>
            <p:nvPr/>
          </p:nvSpPr>
          <p:spPr bwMode="auto">
            <a:xfrm>
              <a:off x="432" y="3496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1</a:t>
              </a:r>
            </a:p>
          </p:txBody>
        </p:sp>
        <p:cxnSp>
          <p:nvCxnSpPr>
            <p:cNvPr id="26666" name="AutoShape 28"/>
            <p:cNvCxnSpPr>
              <a:cxnSpLocks noChangeShapeType="1"/>
              <a:stCxn id="26663" idx="0"/>
              <a:endCxn id="26664" idx="3"/>
            </p:cNvCxnSpPr>
            <p:nvPr/>
          </p:nvCxnSpPr>
          <p:spPr bwMode="auto">
            <a:xfrm flipV="1">
              <a:off x="708" y="2807"/>
              <a:ext cx="53" cy="161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  <p:cxnSp>
          <p:nvCxnSpPr>
            <p:cNvPr id="26667" name="AutoShape 29"/>
            <p:cNvCxnSpPr>
              <a:cxnSpLocks noChangeShapeType="1"/>
              <a:stCxn id="26663" idx="3"/>
              <a:endCxn id="26665" idx="0"/>
            </p:cNvCxnSpPr>
            <p:nvPr/>
          </p:nvCxnSpPr>
          <p:spPr bwMode="auto">
            <a:xfrm flipH="1">
              <a:off x="562" y="3303"/>
              <a:ext cx="54" cy="193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4813300" y="3924300"/>
            <a:ext cx="977900" cy="2247900"/>
            <a:chOff x="3032" y="2472"/>
            <a:chExt cx="616" cy="1416"/>
          </a:xfrm>
        </p:grpSpPr>
        <p:sp>
          <p:nvSpPr>
            <p:cNvPr id="26658" name="Oval 31"/>
            <p:cNvSpPr>
              <a:spLocks noChangeArrowheads="1"/>
            </p:cNvSpPr>
            <p:nvPr/>
          </p:nvSpPr>
          <p:spPr bwMode="auto">
            <a:xfrm>
              <a:off x="3210" y="2968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6659" name="Oval 32"/>
            <p:cNvSpPr>
              <a:spLocks noChangeArrowheads="1"/>
            </p:cNvSpPr>
            <p:nvPr/>
          </p:nvSpPr>
          <p:spPr bwMode="auto">
            <a:xfrm>
              <a:off x="3032" y="2472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6660" name="Oval 33"/>
            <p:cNvSpPr>
              <a:spLocks noChangeArrowheads="1"/>
            </p:cNvSpPr>
            <p:nvPr/>
          </p:nvSpPr>
          <p:spPr bwMode="auto">
            <a:xfrm>
              <a:off x="3388" y="3496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6</a:t>
              </a:r>
            </a:p>
          </p:txBody>
        </p:sp>
        <p:cxnSp>
          <p:nvCxnSpPr>
            <p:cNvPr id="26661" name="AutoShape 34"/>
            <p:cNvCxnSpPr>
              <a:cxnSpLocks noChangeShapeType="1"/>
              <a:stCxn id="26658" idx="0"/>
              <a:endCxn id="26659" idx="5"/>
            </p:cNvCxnSpPr>
            <p:nvPr/>
          </p:nvCxnSpPr>
          <p:spPr bwMode="auto">
            <a:xfrm flipH="1" flipV="1">
              <a:off x="3254" y="2807"/>
              <a:ext cx="86" cy="161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  <p:cxnSp>
          <p:nvCxnSpPr>
            <p:cNvPr id="26662" name="AutoShape 35"/>
            <p:cNvCxnSpPr>
              <a:cxnSpLocks noChangeShapeType="1"/>
              <a:stCxn id="26658" idx="5"/>
              <a:endCxn id="26660" idx="0"/>
            </p:cNvCxnSpPr>
            <p:nvPr/>
          </p:nvCxnSpPr>
          <p:spPr bwMode="auto">
            <a:xfrm>
              <a:off x="3432" y="3303"/>
              <a:ext cx="86" cy="193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1631950" y="3924300"/>
            <a:ext cx="825500" cy="2247900"/>
            <a:chOff x="1008" y="2472"/>
            <a:chExt cx="520" cy="1416"/>
          </a:xfrm>
        </p:grpSpPr>
        <p:sp>
          <p:nvSpPr>
            <p:cNvPr id="26653" name="Oval 36"/>
            <p:cNvSpPr>
              <a:spLocks noChangeArrowheads="1"/>
            </p:cNvSpPr>
            <p:nvPr/>
          </p:nvSpPr>
          <p:spPr bwMode="auto">
            <a:xfrm>
              <a:off x="1268" y="2472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6654" name="Oval 37"/>
            <p:cNvSpPr>
              <a:spLocks noChangeArrowheads="1"/>
            </p:cNvSpPr>
            <p:nvPr/>
          </p:nvSpPr>
          <p:spPr bwMode="auto">
            <a:xfrm>
              <a:off x="1138" y="3496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6655" name="Oval 38"/>
            <p:cNvSpPr>
              <a:spLocks noChangeArrowheads="1"/>
            </p:cNvSpPr>
            <p:nvPr/>
          </p:nvSpPr>
          <p:spPr bwMode="auto">
            <a:xfrm>
              <a:off x="1008" y="2968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1</a:t>
              </a:r>
            </a:p>
          </p:txBody>
        </p:sp>
        <p:cxnSp>
          <p:nvCxnSpPr>
            <p:cNvPr id="26656" name="AutoShape 39"/>
            <p:cNvCxnSpPr>
              <a:cxnSpLocks noChangeShapeType="1"/>
              <a:stCxn id="26655" idx="5"/>
              <a:endCxn id="26654" idx="0"/>
            </p:cNvCxnSpPr>
            <p:nvPr/>
          </p:nvCxnSpPr>
          <p:spPr bwMode="auto">
            <a:xfrm>
              <a:off x="1230" y="3303"/>
              <a:ext cx="38" cy="193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  <p:cxnSp>
          <p:nvCxnSpPr>
            <p:cNvPr id="26657" name="AutoShape 40"/>
            <p:cNvCxnSpPr>
              <a:cxnSpLocks noChangeShapeType="1"/>
              <a:stCxn id="26653" idx="3"/>
              <a:endCxn id="26655" idx="0"/>
            </p:cNvCxnSpPr>
            <p:nvPr/>
          </p:nvCxnSpPr>
          <p:spPr bwMode="auto">
            <a:xfrm flipH="1">
              <a:off x="1138" y="2807"/>
              <a:ext cx="168" cy="161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883025" y="3924300"/>
            <a:ext cx="857250" cy="2247900"/>
            <a:chOff x="2504" y="2472"/>
            <a:chExt cx="540" cy="1416"/>
          </a:xfrm>
        </p:grpSpPr>
        <p:sp>
          <p:nvSpPr>
            <p:cNvPr id="26648" name="Oval 41"/>
            <p:cNvSpPr>
              <a:spLocks noChangeArrowheads="1"/>
            </p:cNvSpPr>
            <p:nvPr/>
          </p:nvSpPr>
          <p:spPr bwMode="auto">
            <a:xfrm>
              <a:off x="2784" y="2968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6649" name="Oval 42"/>
            <p:cNvSpPr>
              <a:spLocks noChangeArrowheads="1"/>
            </p:cNvSpPr>
            <p:nvPr/>
          </p:nvSpPr>
          <p:spPr bwMode="auto">
            <a:xfrm>
              <a:off x="2504" y="2472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6650" name="Oval 43"/>
            <p:cNvSpPr>
              <a:spLocks noChangeArrowheads="1"/>
            </p:cNvSpPr>
            <p:nvPr/>
          </p:nvSpPr>
          <p:spPr bwMode="auto">
            <a:xfrm>
              <a:off x="2644" y="3496"/>
              <a:ext cx="260" cy="3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5</a:t>
              </a:r>
            </a:p>
          </p:txBody>
        </p:sp>
        <p:cxnSp>
          <p:nvCxnSpPr>
            <p:cNvPr id="26651" name="AutoShape 44"/>
            <p:cNvCxnSpPr>
              <a:cxnSpLocks noChangeShapeType="1"/>
              <a:stCxn id="26648" idx="0"/>
              <a:endCxn id="26649" idx="5"/>
            </p:cNvCxnSpPr>
            <p:nvPr/>
          </p:nvCxnSpPr>
          <p:spPr bwMode="auto">
            <a:xfrm flipH="1" flipV="1">
              <a:off x="2726" y="2807"/>
              <a:ext cx="188" cy="161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  <p:cxnSp>
          <p:nvCxnSpPr>
            <p:cNvPr id="26652" name="AutoShape 45"/>
            <p:cNvCxnSpPr>
              <a:cxnSpLocks noChangeShapeType="1"/>
              <a:stCxn id="26648" idx="3"/>
              <a:endCxn id="26650" idx="0"/>
            </p:cNvCxnSpPr>
            <p:nvPr/>
          </p:nvCxnSpPr>
          <p:spPr bwMode="auto">
            <a:xfrm flipH="1">
              <a:off x="2774" y="3303"/>
              <a:ext cx="48" cy="193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</p:cxnSp>
      </p:grpSp>
      <p:sp>
        <p:nvSpPr>
          <p:cNvPr id="493631" name="Oval 63"/>
          <p:cNvSpPr>
            <a:spLocks noChangeArrowheads="1"/>
          </p:cNvSpPr>
          <p:nvPr/>
        </p:nvSpPr>
        <p:spPr bwMode="auto">
          <a:xfrm>
            <a:off x="2362200" y="3657600"/>
            <a:ext cx="2590800" cy="2819400"/>
          </a:xfrm>
          <a:prstGeom prst="ellips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647" name="AutoShape 64"/>
          <p:cNvSpPr>
            <a:spLocks noChangeArrowheads="1"/>
          </p:cNvSpPr>
          <p:nvPr/>
        </p:nvSpPr>
        <p:spPr bwMode="auto">
          <a:xfrm rot="2700000">
            <a:off x="6096000" y="2590800"/>
            <a:ext cx="838200" cy="838200"/>
          </a:xfrm>
          <a:prstGeom prst="plus">
            <a:avLst>
              <a:gd name="adj" fmla="val 4342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3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3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63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Deleting from a BST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Find the minimum value in the</a:t>
            </a:r>
            <a:br>
              <a:rPr lang="en-US"/>
            </a:br>
            <a:r>
              <a:rPr lang="en-US"/>
              <a:t>right sub-tree</a:t>
            </a:r>
          </a:p>
          <a:p>
            <a:pPr lvl="1">
              <a:defRPr/>
            </a:pPr>
            <a:r>
              <a:rPr lang="en-US" i="1"/>
              <a:t>or</a:t>
            </a:r>
            <a:r>
              <a:rPr lang="en-US"/>
              <a:t> the maximum in the left</a:t>
            </a:r>
          </a:p>
          <a:p>
            <a:pPr>
              <a:defRPr/>
            </a:pPr>
            <a:r>
              <a:rPr lang="en-US"/>
              <a:t>Copy </a:t>
            </a:r>
            <a:r>
              <a:rPr lang="en-US" i="1"/>
              <a:t>it</a:t>
            </a:r>
            <a:r>
              <a:rPr lang="en-US"/>
              <a:t>s value into the root</a:t>
            </a:r>
          </a:p>
          <a:p>
            <a:pPr lvl="1">
              <a:defRPr/>
            </a:pPr>
            <a:r>
              <a:rPr lang="en-US"/>
              <a:t>root was going to be deleted anyway</a:t>
            </a:r>
          </a:p>
          <a:p>
            <a:pPr>
              <a:defRPr/>
            </a:pPr>
            <a:r>
              <a:rPr lang="en-US"/>
              <a:t>Delete the node you copied from</a:t>
            </a:r>
          </a:p>
          <a:p>
            <a:pPr lvl="1">
              <a:defRPr/>
            </a:pPr>
            <a:r>
              <a:rPr lang="en-US"/>
              <a:t>it’ll have </a:t>
            </a:r>
            <a:r>
              <a:rPr lang="en-US" i="1"/>
              <a:t>at most</a:t>
            </a:r>
            <a:r>
              <a:rPr lang="en-US"/>
              <a:t> one child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6326188" y="267493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10438" y="4114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6929438" y="4800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cxnSp>
        <p:nvCxnSpPr>
          <p:cNvPr id="27657" name="AutoShape 9"/>
          <p:cNvCxnSpPr>
            <a:cxnSpLocks noChangeShapeType="1"/>
            <a:stCxn id="27652" idx="3"/>
            <a:endCxn id="27653" idx="0"/>
          </p:cNvCxnSpPr>
          <p:nvPr/>
        </p:nvCxnSpPr>
        <p:spPr bwMode="auto">
          <a:xfrm flipH="1">
            <a:off x="6532563" y="2513013"/>
            <a:ext cx="411162" cy="16192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7658" name="AutoShape 10"/>
          <p:cNvCxnSpPr>
            <a:cxnSpLocks noChangeShapeType="1"/>
            <a:stCxn id="27653" idx="5"/>
            <a:endCxn id="27654" idx="0"/>
          </p:cNvCxnSpPr>
          <p:nvPr/>
        </p:nvCxnSpPr>
        <p:spPr bwMode="auto">
          <a:xfrm>
            <a:off x="6678613" y="3206750"/>
            <a:ext cx="838200" cy="90805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7659" name="AutoShape 11"/>
          <p:cNvCxnSpPr>
            <a:cxnSpLocks noChangeShapeType="1"/>
            <a:stCxn id="27653" idx="3"/>
            <a:endCxn id="27655" idx="0"/>
          </p:cNvCxnSpPr>
          <p:nvPr/>
        </p:nvCxnSpPr>
        <p:spPr bwMode="auto">
          <a:xfrm flipH="1">
            <a:off x="6180138" y="3206750"/>
            <a:ext cx="206375" cy="22383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7660" name="AutoShape 12"/>
          <p:cNvCxnSpPr>
            <a:cxnSpLocks noChangeShapeType="1"/>
            <a:stCxn id="27654" idx="3"/>
            <a:endCxn id="27656" idx="0"/>
          </p:cNvCxnSpPr>
          <p:nvPr/>
        </p:nvCxnSpPr>
        <p:spPr bwMode="auto">
          <a:xfrm flipH="1">
            <a:off x="7135813" y="4646613"/>
            <a:ext cx="234950" cy="1539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79819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27662" name="AutoShape 14"/>
          <p:cNvCxnSpPr>
            <a:cxnSpLocks noChangeShapeType="1"/>
            <a:stCxn id="27652" idx="5"/>
            <a:endCxn id="27661" idx="0"/>
          </p:cNvCxnSpPr>
          <p:nvPr/>
        </p:nvCxnSpPr>
        <p:spPr bwMode="auto">
          <a:xfrm>
            <a:off x="7235825" y="2513013"/>
            <a:ext cx="10604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7620000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cxnSp>
        <p:nvCxnSpPr>
          <p:cNvPr id="27664" name="AutoShape 16"/>
          <p:cNvCxnSpPr>
            <a:cxnSpLocks noChangeShapeType="1"/>
            <a:stCxn id="27661" idx="3"/>
            <a:endCxn id="27663" idx="0"/>
          </p:cNvCxnSpPr>
          <p:nvPr/>
        </p:nvCxnSpPr>
        <p:spPr bwMode="auto">
          <a:xfrm flipH="1">
            <a:off x="7826375" y="3213100"/>
            <a:ext cx="247650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4609" name="Oval 17"/>
          <p:cNvSpPr>
            <a:spLocks noChangeArrowheads="1"/>
          </p:cNvSpPr>
          <p:nvPr/>
        </p:nvSpPr>
        <p:spPr bwMode="auto">
          <a:xfrm>
            <a:off x="6326188" y="26733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94610" name="AutoShape 18"/>
          <p:cNvSpPr>
            <a:spLocks noChangeArrowheads="1"/>
          </p:cNvSpPr>
          <p:nvPr/>
        </p:nvSpPr>
        <p:spPr bwMode="auto">
          <a:xfrm rot="2700000">
            <a:off x="6705600" y="4724400"/>
            <a:ext cx="838200" cy="838200"/>
          </a:xfrm>
          <a:prstGeom prst="plus">
            <a:avLst>
              <a:gd name="adj" fmla="val 4342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4611" name="Oval 19"/>
          <p:cNvSpPr>
            <a:spLocks noChangeArrowheads="1"/>
          </p:cNvSpPr>
          <p:nvPr/>
        </p:nvSpPr>
        <p:spPr bwMode="auto">
          <a:xfrm>
            <a:off x="6858000" y="4648200"/>
            <a:ext cx="609600" cy="914400"/>
          </a:xfrm>
          <a:prstGeom prst="ellips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4612" name="AutoShape 20"/>
          <p:cNvSpPr>
            <a:spLocks noChangeArrowheads="1"/>
          </p:cNvSpPr>
          <p:nvPr/>
        </p:nvSpPr>
        <p:spPr bwMode="auto">
          <a:xfrm rot="-1223125">
            <a:off x="6629400" y="3352800"/>
            <a:ext cx="304800" cy="1219200"/>
          </a:xfrm>
          <a:prstGeom prst="up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6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46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609" grpId="0" animBg="1" autoUpdateAnimBg="0"/>
      <p:bldP spid="494610" grpId="0" animBg="1"/>
      <p:bldP spid="494611" grpId="0" animBg="1"/>
      <p:bldP spid="4946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Exercise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Show the BST that results when</a:t>
            </a:r>
            <a:br>
              <a:rPr lang="en-US"/>
            </a:br>
            <a:r>
              <a:rPr lang="en-US"/>
              <a:t>you delete 5 from this tree</a:t>
            </a:r>
          </a:p>
          <a:p>
            <a:pPr lvl="1">
              <a:defRPr/>
            </a:pPr>
            <a:r>
              <a:rPr lang="en-US"/>
              <a:t>(use “min on right” rule)</a:t>
            </a:r>
          </a:p>
          <a:p>
            <a:pPr>
              <a:defRPr/>
            </a:pPr>
            <a:r>
              <a:rPr lang="en-US"/>
              <a:t>Show the BST that results</a:t>
            </a:r>
            <a:br>
              <a:rPr lang="en-US"/>
            </a:br>
            <a:r>
              <a:rPr lang="en-US"/>
              <a:t>when you delete 7 from this tree</a:t>
            </a:r>
          </a:p>
          <a:p>
            <a:pPr lvl="1">
              <a:defRPr/>
            </a:pPr>
            <a:r>
              <a:rPr lang="en-US"/>
              <a:t>use “min on right” rule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6883400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6326188" y="267493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6705600" y="34290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973763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28680" name="AutoShape 8"/>
          <p:cNvCxnSpPr>
            <a:cxnSpLocks noChangeShapeType="1"/>
            <a:stCxn id="28676" idx="3"/>
            <a:endCxn id="28677" idx="0"/>
          </p:cNvCxnSpPr>
          <p:nvPr/>
        </p:nvCxnSpPr>
        <p:spPr bwMode="auto">
          <a:xfrm flipH="1">
            <a:off x="6532563" y="2513013"/>
            <a:ext cx="411162" cy="16192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8681" name="AutoShape 9"/>
          <p:cNvCxnSpPr>
            <a:cxnSpLocks noChangeShapeType="1"/>
            <a:stCxn id="28677" idx="5"/>
            <a:endCxn id="28678" idx="0"/>
          </p:cNvCxnSpPr>
          <p:nvPr/>
        </p:nvCxnSpPr>
        <p:spPr bwMode="auto">
          <a:xfrm>
            <a:off x="6678613" y="3206750"/>
            <a:ext cx="233362" cy="22225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8682" name="AutoShape 10"/>
          <p:cNvCxnSpPr>
            <a:cxnSpLocks noChangeShapeType="1"/>
            <a:stCxn id="28677" idx="3"/>
            <a:endCxn id="28679" idx="0"/>
          </p:cNvCxnSpPr>
          <p:nvPr/>
        </p:nvCxnSpPr>
        <p:spPr bwMode="auto">
          <a:xfrm flipH="1">
            <a:off x="6180138" y="3206750"/>
            <a:ext cx="206375" cy="22383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8683" name="Oval 12"/>
          <p:cNvSpPr>
            <a:spLocks noChangeArrowheads="1"/>
          </p:cNvSpPr>
          <p:nvPr/>
        </p:nvSpPr>
        <p:spPr bwMode="auto">
          <a:xfrm>
            <a:off x="7753350" y="2681288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28684" name="AutoShape 13"/>
          <p:cNvCxnSpPr>
            <a:cxnSpLocks noChangeShapeType="1"/>
            <a:stCxn id="28676" idx="5"/>
            <a:endCxn id="28683" idx="0"/>
          </p:cNvCxnSpPr>
          <p:nvPr/>
        </p:nvCxnSpPr>
        <p:spPr bwMode="auto">
          <a:xfrm>
            <a:off x="7235825" y="2513013"/>
            <a:ext cx="831850" cy="168275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8685" name="Oval 14"/>
          <p:cNvSpPr>
            <a:spLocks noChangeArrowheads="1"/>
          </p:cNvSpPr>
          <p:nvPr/>
        </p:nvSpPr>
        <p:spPr bwMode="auto">
          <a:xfrm>
            <a:off x="7391400" y="3430588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cxnSp>
        <p:nvCxnSpPr>
          <p:cNvPr id="28686" name="AutoShape 15"/>
          <p:cNvCxnSpPr>
            <a:cxnSpLocks noChangeShapeType="1"/>
            <a:stCxn id="28683" idx="3"/>
            <a:endCxn id="28685" idx="0"/>
          </p:cNvCxnSpPr>
          <p:nvPr/>
        </p:nvCxnSpPr>
        <p:spPr bwMode="auto">
          <a:xfrm flipH="1">
            <a:off x="7597775" y="3213100"/>
            <a:ext cx="247650" cy="217488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28687" name="Oval 17"/>
          <p:cNvSpPr>
            <a:spLocks noChangeArrowheads="1"/>
          </p:cNvSpPr>
          <p:nvPr/>
        </p:nvSpPr>
        <p:spPr bwMode="auto">
          <a:xfrm>
            <a:off x="7620000" y="41910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11</a:t>
            </a:r>
          </a:p>
        </p:txBody>
      </p:sp>
      <p:cxnSp>
        <p:nvCxnSpPr>
          <p:cNvPr id="28688" name="AutoShape 18"/>
          <p:cNvCxnSpPr>
            <a:cxnSpLocks noChangeShapeType="1"/>
            <a:stCxn id="28685" idx="5"/>
            <a:endCxn id="28687" idx="0"/>
          </p:cNvCxnSpPr>
          <p:nvPr/>
        </p:nvCxnSpPr>
        <p:spPr bwMode="auto">
          <a:xfrm>
            <a:off x="7743825" y="3962400"/>
            <a:ext cx="190500" cy="2286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BST delete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Returns true if deleted, false otherwise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</a:t>
            </a:r>
            <a:r>
              <a:rPr lang="en-CA" sz="2400" dirty="0" err="1">
                <a:solidFill>
                  <a:schemeClr val="accent1"/>
                </a:solidFill>
              </a:rPr>
              <a:t>boolean</a:t>
            </a:r>
            <a:r>
              <a:rPr lang="en-CA" sz="2400" dirty="0">
                <a:solidFill>
                  <a:schemeClr val="accent1"/>
                </a:solidFill>
              </a:rPr>
              <a:t> delete(E 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oldCount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numInTree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root = </a:t>
            </a:r>
            <a:r>
              <a:rPr lang="en-CA" sz="2400" dirty="0" err="1">
                <a:solidFill>
                  <a:schemeClr val="accent1"/>
                </a:solidFill>
              </a:rPr>
              <a:t>deleteNode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anItem</a:t>
            </a:r>
            <a:r>
              <a:rPr lang="en-CA" sz="2400" dirty="0">
                <a:solidFill>
                  <a:schemeClr val="accent1"/>
                </a:solidFill>
              </a:rPr>
              <a:t>, root);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return </a:t>
            </a:r>
            <a:r>
              <a:rPr lang="en-CA" sz="2400" dirty="0" err="1">
                <a:solidFill>
                  <a:schemeClr val="accent1"/>
                </a:solidFill>
              </a:rPr>
              <a:t>numInTree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oldCount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>
              <a:defRPr/>
            </a:pPr>
            <a:r>
              <a:rPr lang="en-CA" dirty="0"/>
              <a:t>Exercise: write </a:t>
            </a:r>
            <a:r>
              <a:rPr lang="en-CA" dirty="0" err="1"/>
              <a:t>deleteNode</a:t>
            </a:r>
            <a:endParaRPr lang="en-CA" dirty="0"/>
          </a:p>
          <a:p>
            <a:pPr lvl="1">
              <a:defRPr/>
            </a:pPr>
            <a:r>
              <a:rPr lang="en-CA" dirty="0"/>
              <a:t>hint: it’s very similar to </a:t>
            </a:r>
            <a:r>
              <a:rPr lang="en-CA" dirty="0" err="1"/>
              <a:t>insertNode</a:t>
            </a:r>
            <a:endParaRPr lang="en-CA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Average complexity:</a:t>
            </a:r>
          </a:p>
          <a:p>
            <a:pPr lvl="1">
              <a:defRPr/>
            </a:pPr>
            <a:r>
              <a:rPr lang="en-CA" dirty="0"/>
              <a:t>on average tree is pretty balanced</a:t>
            </a:r>
          </a:p>
          <a:p>
            <a:pPr lvl="1">
              <a:defRPr/>
            </a:pPr>
            <a:r>
              <a:rPr lang="en-CA" dirty="0"/>
              <a:t>contains, insert and delete all O(</a:t>
            </a:r>
            <a:r>
              <a:rPr lang="en-CA" i="1" dirty="0"/>
              <a:t>log</a:t>
            </a:r>
            <a:r>
              <a:rPr lang="en-CA" dirty="0"/>
              <a:t> N)</a:t>
            </a:r>
          </a:p>
          <a:p>
            <a:pPr>
              <a:defRPr/>
            </a:pPr>
            <a:r>
              <a:rPr lang="en-CA" dirty="0"/>
              <a:t>Worst case complexity:</a:t>
            </a:r>
          </a:p>
          <a:p>
            <a:pPr lvl="1">
              <a:defRPr/>
            </a:pPr>
            <a:r>
              <a:rPr lang="en-CA" dirty="0"/>
              <a:t>insert data in order </a:t>
            </a:r>
            <a:r>
              <a:rPr lang="en-CA" dirty="0">
                <a:sym typeface="Wingdings" pitchFamily="2" charset="2"/>
              </a:rPr>
              <a:t> one long list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contains, insert and delete all O(N)</a:t>
            </a:r>
          </a:p>
          <a:p>
            <a:pPr>
              <a:defRPr/>
            </a:pPr>
            <a:r>
              <a:rPr lang="en-CA" dirty="0">
                <a:sym typeface="Wingdings" pitchFamily="2" charset="2"/>
              </a:rPr>
              <a:t>There are ways to balance trees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Java uses Red-Black trees</a:t>
            </a:r>
            <a:endParaRPr lang="en-CA" dirty="0"/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Table Operations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Hash tables are designed to make insertion and finding particular elements fast</a:t>
            </a:r>
          </a:p>
          <a:p>
            <a:pPr lvl="1">
              <a:defRPr/>
            </a:pPr>
            <a:r>
              <a:rPr lang="en-US" dirty="0"/>
              <a:t>both in O(1) </a:t>
            </a:r>
            <a:r>
              <a:rPr lang="en-US" i="1" dirty="0"/>
              <a:t>average</a:t>
            </a:r>
            <a:r>
              <a:rPr lang="en-US" dirty="0"/>
              <a:t> time</a:t>
            </a:r>
          </a:p>
          <a:p>
            <a:pPr lvl="1">
              <a:defRPr/>
            </a:pPr>
            <a:r>
              <a:rPr lang="en-US" dirty="0"/>
              <a:t>deletion also supported in O(1) </a:t>
            </a:r>
            <a:r>
              <a:rPr lang="en-US" i="1" dirty="0"/>
              <a:t>average</a:t>
            </a:r>
            <a:r>
              <a:rPr lang="en-US" dirty="0"/>
              <a:t> time</a:t>
            </a:r>
          </a:p>
          <a:p>
            <a:pPr>
              <a:defRPr/>
            </a:pPr>
            <a:r>
              <a:rPr lang="en-US" dirty="0"/>
              <a:t>Other operations expensive or impossible</a:t>
            </a:r>
          </a:p>
          <a:p>
            <a:pPr lvl="1">
              <a:defRPr/>
            </a:pPr>
            <a:r>
              <a:rPr lang="en-US" dirty="0"/>
              <a:t>no way to find the minimum/maximum except by looking at every element</a:t>
            </a:r>
          </a:p>
          <a:p>
            <a:pPr lvl="1">
              <a:defRPr/>
            </a:pPr>
            <a:r>
              <a:rPr lang="en-US" dirty="0"/>
              <a:t>no information on order used at all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Simple-Minded Structure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Simplest way to get O(1) is to have an array with one cell per possible data element</a:t>
            </a:r>
          </a:p>
          <a:p>
            <a:pPr>
              <a:defRPr/>
            </a:pPr>
            <a:r>
              <a:rPr lang="en-US"/>
              <a:t>Example:  keys drawn from 0..19</a:t>
            </a:r>
          </a:p>
          <a:p>
            <a:pPr lvl="1">
              <a:defRPr/>
            </a:pPr>
            <a:r>
              <a:rPr lang="en-US"/>
              <a:t>A is an array indexed by 0..19</a:t>
            </a:r>
          </a:p>
          <a:p>
            <a:pPr lvl="1">
              <a:defRPr/>
            </a:pPr>
            <a:r>
              <a:rPr lang="en-US"/>
              <a:t>A[i] is null if the item with key </a:t>
            </a:r>
            <a:r>
              <a:rPr lang="en-US" i="1"/>
              <a:t>i</a:t>
            </a:r>
            <a:r>
              <a:rPr lang="en-US"/>
              <a:t> is not present</a:t>
            </a:r>
          </a:p>
          <a:p>
            <a:pPr lvl="1">
              <a:defRPr/>
            </a:pPr>
            <a:r>
              <a:rPr lang="en-US"/>
              <a:t>A[i] is the data element if it is present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Simple-Minded Structure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Insertion = create new item &amp; set A[i]</a:t>
            </a:r>
          </a:p>
          <a:p>
            <a:pPr>
              <a:defRPr/>
            </a:pPr>
            <a:r>
              <a:rPr lang="en-US"/>
              <a:t>Find = look at A[i]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990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1371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1752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2133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2514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2895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3276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3657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4038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5" name="Rectangle 14"/>
          <p:cNvSpPr>
            <a:spLocks noChangeArrowheads="1"/>
          </p:cNvSpPr>
          <p:nvPr/>
        </p:nvSpPr>
        <p:spPr bwMode="auto">
          <a:xfrm>
            <a:off x="4419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6" name="Rectangle 15"/>
          <p:cNvSpPr>
            <a:spLocks noChangeArrowheads="1"/>
          </p:cNvSpPr>
          <p:nvPr/>
        </p:nvSpPr>
        <p:spPr bwMode="auto">
          <a:xfrm>
            <a:off x="4800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7" name="Rectangle 16"/>
          <p:cNvSpPr>
            <a:spLocks noChangeArrowheads="1"/>
          </p:cNvSpPr>
          <p:nvPr/>
        </p:nvSpPr>
        <p:spPr bwMode="auto">
          <a:xfrm>
            <a:off x="5181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5562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5943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6324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6705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7086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7467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7848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8229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3816" name="Text Box 28"/>
          <p:cNvSpPr txBox="1">
            <a:spLocks noChangeArrowheads="1"/>
          </p:cNvSpPr>
          <p:nvPr/>
        </p:nvSpPr>
        <p:spPr bwMode="auto">
          <a:xfrm>
            <a:off x="914400" y="3124200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  <p:sp>
        <p:nvSpPr>
          <p:cNvPr id="33817" name="Rectangle 29"/>
          <p:cNvSpPr>
            <a:spLocks noChangeArrowheads="1"/>
          </p:cNvSpPr>
          <p:nvPr/>
        </p:nvSpPr>
        <p:spPr bwMode="auto">
          <a:xfrm>
            <a:off x="946150" y="4514850"/>
            <a:ext cx="890588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01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Smith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Brian</a:t>
            </a:r>
          </a:p>
        </p:txBody>
      </p:sp>
      <p:sp>
        <p:nvSpPr>
          <p:cNvPr id="33818" name="Rectangle 31"/>
          <p:cNvSpPr>
            <a:spLocks noChangeArrowheads="1"/>
          </p:cNvSpPr>
          <p:nvPr/>
        </p:nvSpPr>
        <p:spPr bwMode="auto">
          <a:xfrm>
            <a:off x="2532063" y="4514850"/>
            <a:ext cx="1042987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07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Wilson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Debra</a:t>
            </a:r>
          </a:p>
        </p:txBody>
      </p:sp>
      <p:sp>
        <p:nvSpPr>
          <p:cNvPr id="33819" name="Rectangle 32"/>
          <p:cNvSpPr>
            <a:spLocks noChangeArrowheads="1"/>
          </p:cNvSpPr>
          <p:nvPr/>
        </p:nvSpPr>
        <p:spPr bwMode="auto">
          <a:xfrm>
            <a:off x="4117975" y="4514850"/>
            <a:ext cx="1160463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14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Chan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Paulina</a:t>
            </a:r>
          </a:p>
        </p:txBody>
      </p:sp>
      <p:sp>
        <p:nvSpPr>
          <p:cNvPr id="33820" name="Rectangle 33"/>
          <p:cNvSpPr>
            <a:spLocks noChangeArrowheads="1"/>
          </p:cNvSpPr>
          <p:nvPr/>
        </p:nvSpPr>
        <p:spPr bwMode="auto">
          <a:xfrm>
            <a:off x="5676900" y="4514850"/>
            <a:ext cx="1093788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17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Lafleur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Denis</a:t>
            </a:r>
          </a:p>
        </p:txBody>
      </p:sp>
      <p:sp>
        <p:nvSpPr>
          <p:cNvPr id="33821" name="Rectangle 34"/>
          <p:cNvSpPr>
            <a:spLocks noChangeArrowheads="1"/>
          </p:cNvSpPr>
          <p:nvPr/>
        </p:nvSpPr>
        <p:spPr bwMode="auto">
          <a:xfrm>
            <a:off x="7270750" y="4514850"/>
            <a:ext cx="974725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18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Burns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Monty</a:t>
            </a:r>
          </a:p>
        </p:txBody>
      </p:sp>
      <p:cxnSp>
        <p:nvCxnSpPr>
          <p:cNvPr id="33822" name="AutoShape 35"/>
          <p:cNvCxnSpPr>
            <a:cxnSpLocks noChangeShapeType="1"/>
            <a:stCxn id="33797" idx="2"/>
            <a:endCxn id="33817" idx="0"/>
          </p:cNvCxnSpPr>
          <p:nvPr/>
        </p:nvCxnSpPr>
        <p:spPr bwMode="auto">
          <a:xfrm rot="5400000">
            <a:off x="1183481" y="4129882"/>
            <a:ext cx="593725" cy="17621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3823" name="AutoShape 36"/>
          <p:cNvCxnSpPr>
            <a:cxnSpLocks noChangeShapeType="1"/>
            <a:stCxn id="33803" idx="2"/>
            <a:endCxn id="33818" idx="0"/>
          </p:cNvCxnSpPr>
          <p:nvPr/>
        </p:nvCxnSpPr>
        <p:spPr bwMode="auto">
          <a:xfrm rot="5400000">
            <a:off x="3157537" y="3817938"/>
            <a:ext cx="593725" cy="8001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3824" name="AutoShape 37"/>
          <p:cNvCxnSpPr>
            <a:cxnSpLocks noChangeShapeType="1"/>
            <a:stCxn id="33810" idx="2"/>
            <a:endCxn id="33819" idx="0"/>
          </p:cNvCxnSpPr>
          <p:nvPr/>
        </p:nvCxnSpPr>
        <p:spPr bwMode="auto">
          <a:xfrm rot="5400000">
            <a:off x="5313362" y="3306763"/>
            <a:ext cx="593725" cy="1822450"/>
          </a:xfrm>
          <a:prstGeom prst="bentConnector3">
            <a:avLst>
              <a:gd name="adj1" fmla="val 3689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3825" name="AutoShape 38"/>
          <p:cNvCxnSpPr>
            <a:cxnSpLocks noChangeShapeType="1"/>
            <a:stCxn id="33813" idx="2"/>
            <a:endCxn id="33820" idx="0"/>
          </p:cNvCxnSpPr>
          <p:nvPr/>
        </p:nvCxnSpPr>
        <p:spPr bwMode="auto">
          <a:xfrm rot="5400000">
            <a:off x="6647656" y="3498057"/>
            <a:ext cx="593725" cy="143986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3826" name="AutoShape 39"/>
          <p:cNvCxnSpPr>
            <a:cxnSpLocks noChangeShapeType="1"/>
            <a:stCxn id="33814" idx="2"/>
            <a:endCxn id="33821" idx="0"/>
          </p:cNvCxnSpPr>
          <p:nvPr/>
        </p:nvCxnSpPr>
        <p:spPr bwMode="auto">
          <a:xfrm rot="5400000">
            <a:off x="7604919" y="4074319"/>
            <a:ext cx="593725" cy="287337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Large Key Spaces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Key spaces can be very large</a:t>
            </a:r>
          </a:p>
          <a:p>
            <a:pPr lvl="1">
              <a:defRPr/>
            </a:pPr>
            <a:r>
              <a:rPr lang="en-US"/>
              <a:t>suppose key </a:t>
            </a:r>
            <a:r>
              <a:rPr lang="en-US" dirty="0"/>
              <a:t>is a 20 character string</a:t>
            </a:r>
          </a:p>
          <a:p>
            <a:pPr lvl="1">
              <a:defRPr/>
            </a:pPr>
            <a:r>
              <a:rPr lang="en-US" dirty="0"/>
              <a:t>coded as ASCII </a:t>
            </a:r>
            <a:r>
              <a:rPr lang="en-US" dirty="0">
                <a:sym typeface="Wingdings" pitchFamily="2" charset="2"/>
              </a:rPr>
              <a:t> 128</a:t>
            </a:r>
            <a:r>
              <a:rPr lang="en-US" baseline="30000" dirty="0">
                <a:sym typeface="Wingdings" pitchFamily="2" charset="2"/>
              </a:rPr>
              <a:t>20</a:t>
            </a:r>
            <a:r>
              <a:rPr lang="en-US" dirty="0">
                <a:sym typeface="Wingdings" pitchFamily="2" charset="2"/>
              </a:rPr>
              <a:t> = 2</a:t>
            </a:r>
            <a:r>
              <a:rPr lang="en-US" baseline="30000" dirty="0">
                <a:sym typeface="Wingdings" pitchFamily="2" charset="2"/>
              </a:rPr>
              <a:t>140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 pitchFamily="18" charset="2"/>
              </a:rPr>
              <a:t></a:t>
            </a:r>
            <a:r>
              <a:rPr lang="en-US" dirty="0">
                <a:sym typeface="Wingdings" pitchFamily="2" charset="2"/>
              </a:rPr>
              <a:t> 10</a:t>
            </a:r>
            <a:r>
              <a:rPr lang="en-US" baseline="30000" dirty="0">
                <a:sym typeface="Wingdings" pitchFamily="2" charset="2"/>
              </a:rPr>
              <a:t>42 </a:t>
            </a:r>
            <a:r>
              <a:rPr lang="en-US" dirty="0">
                <a:sym typeface="Wingdings" pitchFamily="2" charset="2"/>
              </a:rPr>
              <a:t>bytes</a:t>
            </a:r>
          </a:p>
          <a:p>
            <a:pPr lvl="2">
              <a:defRPr/>
            </a:pPr>
            <a:r>
              <a:rPr lang="en-US" dirty="0">
                <a:sym typeface="Wingdings" pitchFamily="2" charset="2"/>
              </a:rPr>
              <a:t>1000000000000000000000000000000000 GB</a:t>
            </a:r>
          </a:p>
          <a:p>
            <a:pPr>
              <a:defRPr/>
            </a:pPr>
            <a:r>
              <a:rPr lang="en-US" dirty="0"/>
              <a:t>Impossible to get that much space</a:t>
            </a:r>
          </a:p>
          <a:p>
            <a:pPr>
              <a:defRPr/>
            </a:pPr>
            <a:r>
              <a:rPr lang="en-US" dirty="0"/>
              <a:t>Generally only have a few keys</a:t>
            </a:r>
          </a:p>
          <a:p>
            <a:pPr lvl="1">
              <a:defRPr/>
            </a:pPr>
            <a:r>
              <a:rPr lang="en-US" dirty="0"/>
              <a:t>don’t </a:t>
            </a:r>
            <a:r>
              <a:rPr lang="en-US" i="1" dirty="0"/>
              <a:t>need</a:t>
            </a:r>
            <a:r>
              <a:rPr lang="en-US" dirty="0"/>
              <a:t> that much space</a:t>
            </a:r>
          </a:p>
          <a:p>
            <a:pPr lvl="1">
              <a:defRPr/>
            </a:pPr>
            <a:r>
              <a:rPr lang="en-US" dirty="0"/>
              <a:t>few thousands or millions </a:t>
            </a:r>
            <a:r>
              <a:rPr lang="en-US" dirty="0">
                <a:sym typeface="Symbol" pitchFamily="18" charset="2"/>
              </a:rPr>
              <a:t></a:t>
            </a:r>
            <a:r>
              <a:rPr lang="en-US" dirty="0">
                <a:sym typeface="Wingdings" pitchFamily="2" charset="2"/>
              </a:rPr>
              <a:t> 10</a:t>
            </a:r>
            <a:r>
              <a:rPr lang="en-US" baseline="30000" dirty="0">
                <a:sym typeface="Wingdings" pitchFamily="2" charset="2"/>
              </a:rPr>
              <a:t>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Random Array to Heap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Start with the last item with</a:t>
            </a:r>
            <a:br>
              <a:rPr lang="en-US"/>
            </a:br>
            <a:r>
              <a:rPr lang="en-US"/>
              <a:t>children</a:t>
            </a:r>
          </a:p>
          <a:p>
            <a:pPr>
              <a:defRPr/>
            </a:pPr>
            <a:r>
              <a:rPr lang="en-US"/>
              <a:t>Percolate it down</a:t>
            </a:r>
          </a:p>
          <a:p>
            <a:pPr>
              <a:defRPr/>
            </a:pPr>
            <a:r>
              <a:rPr lang="en-US"/>
              <a:t>Move on to the previous</a:t>
            </a:r>
            <a:br>
              <a:rPr lang="en-US"/>
            </a:br>
            <a:r>
              <a:rPr lang="en-US"/>
              <a:t>node</a:t>
            </a:r>
          </a:p>
          <a:p>
            <a:pPr lvl="1">
              <a:defRPr/>
            </a:pPr>
            <a:r>
              <a:rPr lang="en-US"/>
              <a:t>stop at the root</a:t>
            </a:r>
          </a:p>
        </p:txBody>
      </p:sp>
      <p:sp>
        <p:nvSpPr>
          <p:cNvPr id="147460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sp>
        <p:nvSpPr>
          <p:cNvPr id="147461" name="Oval 5"/>
          <p:cNvSpPr>
            <a:spLocks noChangeArrowheads="1"/>
          </p:cNvSpPr>
          <p:nvPr/>
        </p:nvSpPr>
        <p:spPr bwMode="auto">
          <a:xfrm>
            <a:off x="6702425" y="18288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29</a:t>
            </a:r>
          </a:p>
        </p:txBody>
      </p:sp>
      <p:sp>
        <p:nvSpPr>
          <p:cNvPr id="147462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47463" name="Oval 7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19</a:t>
            </a:r>
          </a:p>
        </p:txBody>
      </p:sp>
      <p:sp>
        <p:nvSpPr>
          <p:cNvPr id="147464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8</a:t>
            </a:r>
          </a:p>
        </p:txBody>
      </p:sp>
      <p:sp>
        <p:nvSpPr>
          <p:cNvPr id="147465" name="Oval 9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20</a:t>
            </a:r>
          </a:p>
        </p:txBody>
      </p:sp>
      <p:sp>
        <p:nvSpPr>
          <p:cNvPr id="147466" name="Oval 10"/>
          <p:cNvSpPr>
            <a:spLocks noChangeArrowheads="1"/>
          </p:cNvSpPr>
          <p:nvPr/>
        </p:nvSpPr>
        <p:spPr bwMode="auto">
          <a:xfrm>
            <a:off x="7342188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9</a:t>
            </a:r>
          </a:p>
        </p:txBody>
      </p:sp>
      <p:sp>
        <p:nvSpPr>
          <p:cNvPr id="147467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22</a:t>
            </a:r>
          </a:p>
        </p:txBody>
      </p:sp>
      <p:cxnSp>
        <p:nvCxnSpPr>
          <p:cNvPr id="147468" name="AutoShape 12"/>
          <p:cNvCxnSpPr>
            <a:cxnSpLocks noChangeShapeType="1"/>
            <a:stCxn id="147461" idx="3"/>
            <a:endCxn id="147463" idx="0"/>
          </p:cNvCxnSpPr>
          <p:nvPr/>
        </p:nvCxnSpPr>
        <p:spPr bwMode="auto">
          <a:xfrm flipH="1">
            <a:off x="6218238" y="2360613"/>
            <a:ext cx="5762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7469" name="AutoShape 13"/>
          <p:cNvCxnSpPr>
            <a:cxnSpLocks noChangeShapeType="1"/>
            <a:stCxn id="147461" idx="5"/>
            <a:endCxn id="147462" idx="0"/>
          </p:cNvCxnSpPr>
          <p:nvPr/>
        </p:nvCxnSpPr>
        <p:spPr bwMode="auto">
          <a:xfrm>
            <a:off x="7239000" y="2360613"/>
            <a:ext cx="6842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7470" name="AutoShape 14"/>
          <p:cNvCxnSpPr>
            <a:cxnSpLocks noChangeShapeType="1"/>
            <a:stCxn id="147463" idx="3"/>
            <a:endCxn id="147465" idx="0"/>
          </p:cNvCxnSpPr>
          <p:nvPr/>
        </p:nvCxnSpPr>
        <p:spPr bwMode="auto">
          <a:xfrm flipH="1">
            <a:off x="5616575" y="3154363"/>
            <a:ext cx="3794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7471" name="AutoShape 15"/>
          <p:cNvCxnSpPr>
            <a:cxnSpLocks noChangeShapeType="1"/>
            <a:stCxn id="147463" idx="5"/>
            <a:endCxn id="147464" idx="0"/>
          </p:cNvCxnSpPr>
          <p:nvPr/>
        </p:nvCxnSpPr>
        <p:spPr bwMode="auto">
          <a:xfrm>
            <a:off x="6440488" y="3154363"/>
            <a:ext cx="3794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7472" name="AutoShape 16"/>
          <p:cNvCxnSpPr>
            <a:cxnSpLocks noChangeShapeType="1"/>
            <a:stCxn id="147462" idx="3"/>
            <a:endCxn id="147466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7473" name="AutoShape 17"/>
          <p:cNvCxnSpPr>
            <a:cxnSpLocks noChangeShapeType="1"/>
            <a:stCxn id="147462" idx="5"/>
            <a:endCxn id="147467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7474" name="Rectangle 18"/>
          <p:cNvSpPr>
            <a:spLocks noChangeArrowheads="1"/>
          </p:cNvSpPr>
          <p:nvPr/>
        </p:nvSpPr>
        <p:spPr bwMode="auto">
          <a:xfrm>
            <a:off x="4041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47475" name="Rectangle 19"/>
          <p:cNvSpPr>
            <a:spLocks noChangeArrowheads="1"/>
          </p:cNvSpPr>
          <p:nvPr/>
        </p:nvSpPr>
        <p:spPr bwMode="auto">
          <a:xfrm>
            <a:off x="4973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47476" name="Rectangle 20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147477" name="Rectangle 21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147478" name="Rectangle 22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  <p:sp>
        <p:nvSpPr>
          <p:cNvPr id="147479" name="Rectangle 23"/>
          <p:cNvSpPr>
            <a:spLocks noChangeArrowheads="1"/>
          </p:cNvSpPr>
          <p:nvPr/>
        </p:nvSpPr>
        <p:spPr bwMode="auto">
          <a:xfrm>
            <a:off x="6370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147480" name="Rectangle 24"/>
          <p:cNvSpPr>
            <a:spLocks noChangeArrowheads="1"/>
          </p:cNvSpPr>
          <p:nvPr/>
        </p:nvSpPr>
        <p:spPr bwMode="auto">
          <a:xfrm>
            <a:off x="6835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147481" name="Text Box 25"/>
          <p:cNvSpPr txBox="1">
            <a:spLocks noChangeArrowheads="1"/>
          </p:cNvSpPr>
          <p:nvPr/>
        </p:nvSpPr>
        <p:spPr bwMode="auto">
          <a:xfrm>
            <a:off x="4178300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 alt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147482" name="Rectangle 26"/>
          <p:cNvSpPr>
            <a:spLocks noChangeArrowheads="1"/>
          </p:cNvSpPr>
          <p:nvPr/>
        </p:nvSpPr>
        <p:spPr bwMode="auto">
          <a:xfrm>
            <a:off x="72771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cxnSp>
        <p:nvCxnSpPr>
          <p:cNvPr id="147483" name="AutoShape 27"/>
          <p:cNvCxnSpPr>
            <a:cxnSpLocks noChangeShapeType="1"/>
            <a:stCxn id="147465" idx="3"/>
            <a:endCxn id="147460" idx="0"/>
          </p:cNvCxnSpPr>
          <p:nvPr/>
        </p:nvCxnSpPr>
        <p:spPr bwMode="auto">
          <a:xfrm flipH="1">
            <a:off x="5267325" y="3916363"/>
            <a:ext cx="1270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7484" name="Oval 28"/>
          <p:cNvSpPr>
            <a:spLocks noChangeArrowheads="1"/>
          </p:cNvSpPr>
          <p:nvPr/>
        </p:nvSpPr>
        <p:spPr bwMode="auto">
          <a:xfrm>
            <a:off x="560705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47485" name="Oval 29"/>
          <p:cNvSpPr>
            <a:spLocks noChangeArrowheads="1"/>
          </p:cNvSpPr>
          <p:nvPr/>
        </p:nvSpPr>
        <p:spPr bwMode="auto">
          <a:xfrm>
            <a:off x="62611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cxnSp>
        <p:nvCxnSpPr>
          <p:cNvPr id="147486" name="AutoShape 30"/>
          <p:cNvCxnSpPr>
            <a:cxnSpLocks noChangeShapeType="1"/>
            <a:stCxn id="147465" idx="5"/>
            <a:endCxn id="147484" idx="0"/>
          </p:cNvCxnSpPr>
          <p:nvPr/>
        </p:nvCxnSpPr>
        <p:spPr bwMode="auto">
          <a:xfrm>
            <a:off x="5838825" y="3916363"/>
            <a:ext cx="8255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7487" name="AutoShape 31"/>
          <p:cNvCxnSpPr>
            <a:cxnSpLocks noChangeShapeType="1"/>
            <a:stCxn id="147464" idx="3"/>
            <a:endCxn id="147485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7488" name="Rectangle 32"/>
          <p:cNvSpPr>
            <a:spLocks noChangeArrowheads="1"/>
          </p:cNvSpPr>
          <p:nvPr/>
        </p:nvSpPr>
        <p:spPr bwMode="auto">
          <a:xfrm>
            <a:off x="77438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47489" name="Rectangle 33"/>
          <p:cNvSpPr>
            <a:spLocks noChangeArrowheads="1"/>
          </p:cNvSpPr>
          <p:nvPr/>
        </p:nvSpPr>
        <p:spPr bwMode="auto">
          <a:xfrm>
            <a:off x="82010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147490" name="Line 34"/>
          <p:cNvSpPr>
            <a:spLocks noChangeShapeType="1"/>
          </p:cNvSpPr>
          <p:nvPr/>
        </p:nvSpPr>
        <p:spPr bwMode="auto">
          <a:xfrm flipV="1">
            <a:off x="6324600" y="5181600"/>
            <a:ext cx="76200" cy="12954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47491" name="Text Box 35"/>
          <p:cNvSpPr txBox="1">
            <a:spLocks noChangeArrowheads="1"/>
          </p:cNvSpPr>
          <p:nvPr/>
        </p:nvSpPr>
        <p:spPr bwMode="auto">
          <a:xfrm>
            <a:off x="4147042" y="6172200"/>
            <a:ext cx="196483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have children</a:t>
            </a:r>
          </a:p>
        </p:txBody>
      </p:sp>
      <p:sp>
        <p:nvSpPr>
          <p:cNvPr id="147492" name="Text Box 36"/>
          <p:cNvSpPr txBox="1">
            <a:spLocks noChangeArrowheads="1"/>
          </p:cNvSpPr>
          <p:nvPr/>
        </p:nvSpPr>
        <p:spPr bwMode="auto">
          <a:xfrm>
            <a:off x="6252258" y="6172200"/>
            <a:ext cx="23671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have no children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Table Idea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Make the array much smaller</a:t>
            </a:r>
          </a:p>
          <a:p>
            <a:pPr lvl="1">
              <a:defRPr/>
            </a:pPr>
            <a:r>
              <a:rPr lang="en-US"/>
              <a:t>maybe about twice the number of items you’re expecting</a:t>
            </a:r>
          </a:p>
          <a:p>
            <a:pPr>
              <a:defRPr/>
            </a:pPr>
            <a:r>
              <a:rPr lang="en-US"/>
              <a:t>Divvy up the keys between the array cells</a:t>
            </a:r>
          </a:p>
          <a:p>
            <a:pPr lvl="1">
              <a:defRPr/>
            </a:pPr>
            <a:r>
              <a:rPr lang="en-US"/>
              <a:t>function from keys to array indices:  “hashing”</a:t>
            </a:r>
          </a:p>
          <a:p>
            <a:pPr lvl="1">
              <a:defRPr/>
            </a:pPr>
            <a:r>
              <a:rPr lang="en-US"/>
              <a:t>try to keep them spread out = avoid “collisions”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Hashing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Keys in range 1..100</a:t>
            </a:r>
          </a:p>
          <a:p>
            <a:pPr lvl="1">
              <a:defRPr/>
            </a:pPr>
            <a:r>
              <a:rPr lang="en-US"/>
              <a:t>take key mod 20 as index into the array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838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219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600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981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362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743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124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3505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886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67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4648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5029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5410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5791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6172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6553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6934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315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7696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80772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762000" y="3124200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63575" y="4495800"/>
            <a:ext cx="890588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41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Smith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Brian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2217738" y="4819650"/>
            <a:ext cx="1042987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27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Wilson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Debra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3924300" y="4495800"/>
            <a:ext cx="1160463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94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Chan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Paulina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748338" y="4819650"/>
            <a:ext cx="1093787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37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Lafleur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Denis</a:t>
            </a: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7505700" y="4495800"/>
            <a:ext cx="974725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78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Burns</a:t>
            </a:r>
          </a:p>
          <a:p>
            <a:pPr algn="l"/>
            <a:r>
              <a:rPr lang="en-US">
                <a:solidFill>
                  <a:srgbClr val="FFFF00"/>
                </a:solidFill>
              </a:rPr>
              <a:t>Monty</a:t>
            </a:r>
          </a:p>
        </p:txBody>
      </p:sp>
      <p:cxnSp>
        <p:nvCxnSpPr>
          <p:cNvPr id="36894" name="AutoShape 30"/>
          <p:cNvCxnSpPr>
            <a:cxnSpLocks noChangeShapeType="1"/>
            <a:stCxn id="36869" idx="2"/>
            <a:endCxn id="36889" idx="0"/>
          </p:cNvCxnSpPr>
          <p:nvPr/>
        </p:nvCxnSpPr>
        <p:spPr bwMode="auto">
          <a:xfrm rot="5400000">
            <a:off x="975519" y="4055269"/>
            <a:ext cx="574675" cy="306387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5" name="AutoShape 31"/>
          <p:cNvCxnSpPr>
            <a:cxnSpLocks noChangeShapeType="1"/>
            <a:stCxn id="36875" idx="2"/>
            <a:endCxn id="36890" idx="0"/>
          </p:cNvCxnSpPr>
          <p:nvPr/>
        </p:nvCxnSpPr>
        <p:spPr bwMode="auto">
          <a:xfrm rot="5400000">
            <a:off x="2771775" y="3889375"/>
            <a:ext cx="898525" cy="9620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6" name="AutoShape 32"/>
          <p:cNvCxnSpPr>
            <a:cxnSpLocks noChangeShapeType="1"/>
            <a:stCxn id="36882" idx="2"/>
            <a:endCxn id="36891" idx="0"/>
          </p:cNvCxnSpPr>
          <p:nvPr/>
        </p:nvCxnSpPr>
        <p:spPr bwMode="auto">
          <a:xfrm rot="5400000">
            <a:off x="5149850" y="3276600"/>
            <a:ext cx="574675" cy="18637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7" name="AutoShape 33"/>
          <p:cNvCxnSpPr>
            <a:cxnSpLocks noChangeShapeType="1"/>
            <a:stCxn id="36885" idx="2"/>
            <a:endCxn id="36892" idx="0"/>
          </p:cNvCxnSpPr>
          <p:nvPr/>
        </p:nvCxnSpPr>
        <p:spPr bwMode="auto">
          <a:xfrm rot="5400000">
            <a:off x="6454775" y="3762375"/>
            <a:ext cx="898525" cy="12160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8" name="AutoShape 34"/>
          <p:cNvCxnSpPr>
            <a:cxnSpLocks noChangeShapeType="1"/>
            <a:stCxn id="36886" idx="2"/>
            <a:endCxn id="36893" idx="0"/>
          </p:cNvCxnSpPr>
          <p:nvPr/>
        </p:nvCxnSpPr>
        <p:spPr bwMode="auto">
          <a:xfrm rot="16200000" flipH="1">
            <a:off x="7655719" y="4158456"/>
            <a:ext cx="574675" cy="100013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131261" y="5791200"/>
            <a:ext cx="171232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41 mod 20 = 1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1807661" y="6118225"/>
            <a:ext cx="171232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27 mod 20 = 7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3524716" y="5791200"/>
            <a:ext cx="184056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94 mod 20 = 14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5318591" y="6118225"/>
            <a:ext cx="184056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37 mod 20 = 17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7147391" y="5791200"/>
            <a:ext cx="184056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78 mod 20 = 18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Note on Hash Table Size</a:t>
            </a:r>
          </a:p>
        </p:txBody>
      </p:sp>
      <p:sp>
        <p:nvSpPr>
          <p:cNvPr id="73113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Want HT size to be a </a:t>
            </a:r>
            <a:r>
              <a:rPr lang="en-US" i="1"/>
              <a:t>prime</a:t>
            </a:r>
            <a:r>
              <a:rPr lang="en-US"/>
              <a:t> number</a:t>
            </a:r>
          </a:p>
          <a:p>
            <a:pPr lvl="1">
              <a:defRPr/>
            </a:pPr>
            <a:r>
              <a:rPr lang="en-US"/>
              <a:t>will explain why later</a:t>
            </a:r>
          </a:p>
          <a:p>
            <a:pPr>
              <a:defRPr/>
            </a:pPr>
            <a:r>
              <a:rPr lang="en-US"/>
              <a:t>20 not a good size for a hash table</a:t>
            </a:r>
          </a:p>
          <a:p>
            <a:pPr lvl="1">
              <a:defRPr/>
            </a:pPr>
            <a:r>
              <a:rPr lang="en-US"/>
              <a:t>19 or 23 would be better</a:t>
            </a:r>
          </a:p>
          <a:p>
            <a:pPr>
              <a:defRPr/>
            </a:pPr>
            <a:r>
              <a:rPr lang="en-US"/>
              <a:t>Will use 20 </a:t>
            </a:r>
            <a:r>
              <a:rPr lang="en-US" i="1"/>
              <a:t>anyway</a:t>
            </a:r>
            <a:r>
              <a:rPr lang="en-US"/>
              <a:t> in these notes</a:t>
            </a:r>
          </a:p>
          <a:p>
            <a:pPr lvl="1">
              <a:defRPr/>
            </a:pPr>
            <a:r>
              <a:rPr lang="en-US"/>
              <a:t>easier to do the math!</a:t>
            </a:r>
          </a:p>
          <a:p>
            <a:pPr lvl="1">
              <a:defRPr/>
            </a:pPr>
            <a:r>
              <a:rPr lang="en-US"/>
              <a:t>computer doesn’t have to worry about that….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Note on Hashing Function</a:t>
            </a:r>
          </a:p>
        </p:txBody>
      </p:sp>
      <p:sp>
        <p:nvSpPr>
          <p:cNvPr id="751619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defRPr/>
            </a:pPr>
            <a:r>
              <a:rPr lang="en-US" dirty="0"/>
              <a:t>Usually broken into two parts</a:t>
            </a:r>
          </a:p>
          <a:p>
            <a:pPr lvl="1">
              <a:defRPr/>
            </a:pPr>
            <a:r>
              <a:rPr lang="en-US" dirty="0"/>
              <a:t>Hash function </a:t>
            </a:r>
            <a:r>
              <a:rPr lang="en-US" i="1" dirty="0"/>
              <a:t>proper</a:t>
            </a:r>
            <a:r>
              <a:rPr lang="en-US" dirty="0"/>
              <a:t> translates key to integer</a:t>
            </a:r>
          </a:p>
          <a:p>
            <a:pPr lvl="2">
              <a:defRPr/>
            </a:pPr>
            <a:r>
              <a:rPr lang="en-US" dirty="0"/>
              <a:t>string </a:t>
            </a:r>
            <a:r>
              <a:rPr lang="en-US" dirty="0">
                <a:sym typeface="Wingdings" pitchFamily="2" charset="2"/>
              </a:rPr>
              <a:t> number</a:t>
            </a:r>
          </a:p>
          <a:p>
            <a:pPr lvl="2">
              <a:defRPr/>
            </a:pPr>
            <a:r>
              <a:rPr lang="en-US" dirty="0">
                <a:sym typeface="Wingdings" pitchFamily="2" charset="2"/>
              </a:rPr>
              <a:t>number  other number</a:t>
            </a:r>
          </a:p>
          <a:p>
            <a:pPr>
              <a:defRPr/>
            </a:pPr>
            <a:r>
              <a:rPr lang="en-US" dirty="0"/>
              <a:t>Result mapped into table using mod (%)</a:t>
            </a:r>
          </a:p>
          <a:p>
            <a:pPr>
              <a:defRPr/>
            </a:pPr>
            <a:r>
              <a:rPr lang="en-US" dirty="0"/>
              <a:t>For now just keep it </a:t>
            </a:r>
            <a:r>
              <a:rPr lang="en-US" i="1" dirty="0"/>
              <a:t>really</a:t>
            </a:r>
            <a:r>
              <a:rPr lang="en-US" dirty="0"/>
              <a:t> simple</a:t>
            </a:r>
          </a:p>
          <a:p>
            <a:pPr lvl="1">
              <a:defRPr/>
            </a:pPr>
            <a:r>
              <a:rPr lang="en-US" dirty="0"/>
              <a:t>just using positive integer values and mod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CD3437-B02F-4ECD-B86B-C4E1A92F6491}"/>
              </a:ext>
            </a:extLst>
          </p:cNvPr>
          <p:cNvSpPr txBox="1"/>
          <p:nvPr/>
        </p:nvSpPr>
        <p:spPr>
          <a:xfrm>
            <a:off x="2332519" y="6027003"/>
            <a:ext cx="6811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 err="1">
                <a:solidFill>
                  <a:schemeClr val="bg2"/>
                </a:solidFill>
              </a:rPr>
              <a:t>hashCode</a:t>
            </a:r>
            <a:r>
              <a:rPr lang="en-US" b="0" dirty="0">
                <a:solidFill>
                  <a:schemeClr val="bg2"/>
                </a:solidFill>
              </a:rPr>
              <a:t> method defined in Object.</a:t>
            </a:r>
          </a:p>
          <a:p>
            <a:pPr algn="r"/>
            <a:r>
              <a:rPr lang="en-US" b="0" dirty="0">
                <a:solidFill>
                  <a:schemeClr val="bg2"/>
                </a:solidFill>
              </a:rPr>
              <a:t>Data type class can @Override it. </a:t>
            </a:r>
            <a:r>
              <a:rPr lang="en-US" b="0" dirty="0" err="1">
                <a:solidFill>
                  <a:schemeClr val="bg2"/>
                </a:solidFill>
              </a:rPr>
              <a:t>Netbeans</a:t>
            </a:r>
            <a:r>
              <a:rPr lang="en-US" b="0" dirty="0">
                <a:solidFill>
                  <a:schemeClr val="bg2"/>
                </a:solidFill>
              </a:rPr>
              <a:t> will help!</a:t>
            </a:r>
            <a:endParaRPr lang="en-CA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Hashing Exercise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Place the following keys into the hash table</a:t>
            </a:r>
          </a:p>
          <a:p>
            <a:pPr lvl="1">
              <a:defRPr/>
            </a:pPr>
            <a:r>
              <a:rPr lang="en-US"/>
              <a:t>42, 17, 81, 20, 73</a:t>
            </a:r>
          </a:p>
          <a:p>
            <a:pPr>
              <a:defRPr/>
            </a:pPr>
            <a:r>
              <a:rPr lang="en-US"/>
              <a:t>Hash function = </a:t>
            </a:r>
            <a:r>
              <a:rPr lang="en-US" i="1"/>
              <a:t>key</a:t>
            </a:r>
            <a:r>
              <a:rPr lang="en-US"/>
              <a:t> mod 20</a:t>
            </a:r>
          </a:p>
          <a:p>
            <a:pPr lvl="1">
              <a:defRPr/>
            </a:pPr>
            <a:r>
              <a:rPr lang="en-US" i="1"/>
              <a:t>h</a:t>
            </a:r>
            <a:r>
              <a:rPr lang="en-US"/>
              <a:t>(42) = 42 % 20 = 2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90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371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752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133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2514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2895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276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657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4038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4419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4800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5181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5562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5943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6324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6705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7086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7467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7848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82296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914400" y="4460875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Collisions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Collision happens when two items hash to same array location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90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371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752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133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2514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895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276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3657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4038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419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800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5181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5562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5943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6324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6705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7086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7467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7848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8229600" y="35401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946150" y="4495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41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3613150" y="4495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5111750" y="4495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94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6610350" y="4495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37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8108950" y="4510088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78</a:t>
            </a:r>
          </a:p>
        </p:txBody>
      </p:sp>
      <p:cxnSp>
        <p:nvCxnSpPr>
          <p:cNvPr id="40990" name="AutoShape 30"/>
          <p:cNvCxnSpPr>
            <a:cxnSpLocks noChangeShapeType="1"/>
            <a:stCxn id="40965" idx="2"/>
            <a:endCxn id="40985" idx="0"/>
          </p:cNvCxnSpPr>
          <p:nvPr/>
        </p:nvCxnSpPr>
        <p:spPr bwMode="auto">
          <a:xfrm rot="5400000">
            <a:off x="1095375" y="4022725"/>
            <a:ext cx="574675" cy="3714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0991" name="AutoShape 31"/>
          <p:cNvCxnSpPr>
            <a:cxnSpLocks noChangeShapeType="1"/>
            <a:stCxn id="40971" idx="2"/>
            <a:endCxn id="40986" idx="0"/>
          </p:cNvCxnSpPr>
          <p:nvPr/>
        </p:nvCxnSpPr>
        <p:spPr bwMode="auto">
          <a:xfrm rot="16200000" flipH="1">
            <a:off x="3571875" y="4203700"/>
            <a:ext cx="574675" cy="95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0992" name="AutoShape 32"/>
          <p:cNvCxnSpPr>
            <a:cxnSpLocks noChangeShapeType="1"/>
            <a:stCxn id="40978" idx="2"/>
            <a:endCxn id="40987" idx="0"/>
          </p:cNvCxnSpPr>
          <p:nvPr/>
        </p:nvCxnSpPr>
        <p:spPr bwMode="auto">
          <a:xfrm rot="5400000">
            <a:off x="5654675" y="3629025"/>
            <a:ext cx="574675" cy="11588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0993" name="AutoShape 33"/>
          <p:cNvCxnSpPr>
            <a:cxnSpLocks noChangeShapeType="1"/>
            <a:stCxn id="40981" idx="2"/>
            <a:endCxn id="40988" idx="0"/>
          </p:cNvCxnSpPr>
          <p:nvPr/>
        </p:nvCxnSpPr>
        <p:spPr bwMode="auto">
          <a:xfrm rot="5400000">
            <a:off x="6975475" y="3806825"/>
            <a:ext cx="574675" cy="8032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0994" name="AutoShape 34"/>
          <p:cNvCxnSpPr>
            <a:cxnSpLocks noChangeShapeType="1"/>
            <a:stCxn id="40982" idx="2"/>
            <a:endCxn id="40989" idx="0"/>
          </p:cNvCxnSpPr>
          <p:nvPr/>
        </p:nvCxnSpPr>
        <p:spPr bwMode="auto">
          <a:xfrm rot="16200000" flipH="1">
            <a:off x="7908131" y="4058444"/>
            <a:ext cx="588963" cy="314325"/>
          </a:xfrm>
          <a:prstGeom prst="bentConnector3">
            <a:avLst>
              <a:gd name="adj1" fmla="val 49866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7346950" y="4724400"/>
            <a:ext cx="501650" cy="46990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58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3048000" y="5299075"/>
            <a:ext cx="458971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Item 58 wants to go in position 18</a:t>
            </a:r>
          </a:p>
          <a:p>
            <a:pPr algn="l"/>
            <a:r>
              <a:rPr lang="en-US">
                <a:solidFill>
                  <a:schemeClr val="accent1"/>
                </a:solidFill>
              </a:rPr>
              <a:t>	item 78 already using it</a:t>
            </a:r>
          </a:p>
          <a:p>
            <a:pPr algn="l"/>
            <a:r>
              <a:rPr lang="en-US">
                <a:solidFill>
                  <a:schemeClr val="accent1"/>
                </a:solidFill>
              </a:rPr>
              <a:t>	“collision”</a:t>
            </a:r>
          </a:p>
        </p:txBody>
      </p:sp>
      <p:cxnSp>
        <p:nvCxnSpPr>
          <p:cNvPr id="40997" name="AutoShape 38"/>
          <p:cNvCxnSpPr>
            <a:cxnSpLocks noChangeShapeType="1"/>
            <a:stCxn id="40982" idx="2"/>
            <a:endCxn id="40995" idx="0"/>
          </p:cNvCxnSpPr>
          <p:nvPr/>
        </p:nvCxnSpPr>
        <p:spPr bwMode="auto">
          <a:xfrm rot="5400000">
            <a:off x="7419975" y="4098925"/>
            <a:ext cx="803275" cy="44767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Collision Frequency</a:t>
            </a:r>
          </a:p>
        </p:txBody>
      </p:sp>
      <p:sp>
        <p:nvSpPr>
          <p:cNvPr id="7280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657600" algn="l"/>
                <a:tab pos="4000500" algn="l"/>
              </a:tabLst>
              <a:defRPr/>
            </a:pPr>
            <a:r>
              <a:rPr lang="en-US"/>
              <a:t>Take a 1000 cell table &amp; good hash function</a:t>
            </a:r>
          </a:p>
          <a:p>
            <a:pPr lvl="1">
              <a:tabLst>
                <a:tab pos="3657600" algn="l"/>
                <a:tab pos="4000500" algn="l"/>
              </a:tabLst>
              <a:defRPr/>
            </a:pPr>
            <a:r>
              <a:rPr lang="en-US"/>
              <a:t>each cell is equally likely to be hashed to</a:t>
            </a:r>
          </a:p>
          <a:p>
            <a:pPr>
              <a:tabLst>
                <a:tab pos="3657600" algn="l"/>
                <a:tab pos="4000500" algn="l"/>
              </a:tabLst>
              <a:defRPr/>
            </a:pPr>
            <a:r>
              <a:rPr lang="en-US"/>
              <a:t>Chance of collision:</a:t>
            </a:r>
          </a:p>
          <a:p>
            <a:pPr lvl="1">
              <a:tabLst>
                <a:tab pos="3657600" algn="l"/>
                <a:tab pos="4000500" algn="l"/>
              </a:tabLst>
              <a:defRPr/>
            </a:pPr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item: 0/1000</a:t>
            </a:r>
          </a:p>
          <a:p>
            <a:pPr lvl="1">
              <a:tabLst>
                <a:tab pos="3657600" algn="l"/>
                <a:tab pos="4000500" algn="l"/>
              </a:tabLst>
              <a:defRPr/>
            </a:pPr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item: 1/1000</a:t>
            </a:r>
          </a:p>
          <a:p>
            <a:pPr lvl="1">
              <a:tabLst>
                <a:tab pos="3657600" algn="l"/>
                <a:tab pos="4000500" algn="l"/>
              </a:tabLst>
              <a:defRPr/>
            </a:pPr>
            <a:r>
              <a:rPr lang="en-US"/>
              <a:t>3</a:t>
            </a:r>
            <a:r>
              <a:rPr lang="en-US" baseline="30000"/>
              <a:t>rd</a:t>
            </a:r>
            <a:r>
              <a:rPr lang="en-US"/>
              <a:t> item: 2/1000</a:t>
            </a:r>
          </a:p>
          <a:p>
            <a:pPr lvl="1">
              <a:tabLst>
                <a:tab pos="3657600" algn="l"/>
                <a:tab pos="4000500" algn="l"/>
              </a:tabLst>
              <a:defRPr/>
            </a:pPr>
            <a:r>
              <a:rPr lang="en-US"/>
              <a:t>…</a:t>
            </a:r>
          </a:p>
          <a:p>
            <a:pPr lvl="1">
              <a:tabLst>
                <a:tab pos="3657600" algn="l"/>
                <a:tab pos="4000500" algn="l"/>
              </a:tabLst>
              <a:defRPr/>
            </a:pPr>
            <a:r>
              <a:rPr lang="en-US"/>
              <a:t>N</a:t>
            </a:r>
            <a:r>
              <a:rPr lang="en-US" baseline="30000"/>
              <a:t>th</a:t>
            </a:r>
            <a:r>
              <a:rPr lang="en-US"/>
              <a:t> item:  (N–1)/1000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Collision Frequency</a:t>
            </a:r>
          </a:p>
        </p:txBody>
      </p:sp>
      <p:sp>
        <p:nvSpPr>
          <p:cNvPr id="729091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tabLst>
                <a:tab pos="2057400" algn="l"/>
                <a:tab pos="2343150" algn="l"/>
              </a:tabLst>
              <a:defRPr/>
            </a:pPr>
            <a:r>
              <a:rPr lang="en-US"/>
              <a:t>What’s the chance of at least one collision?</a:t>
            </a:r>
          </a:p>
          <a:p>
            <a:pPr lvl="1">
              <a:tabLst>
                <a:tab pos="2057400" algn="l"/>
                <a:tab pos="2343150" algn="l"/>
              </a:tabLst>
              <a:defRPr/>
            </a:pPr>
            <a:r>
              <a:rPr lang="en-US"/>
              <a:t>1 entry = 1 – (1000/1000) = 0</a:t>
            </a:r>
          </a:p>
          <a:p>
            <a:pPr lvl="1">
              <a:tabLst>
                <a:tab pos="2057400" algn="l"/>
                <a:tab pos="2343150" algn="l"/>
              </a:tabLst>
              <a:defRPr/>
            </a:pPr>
            <a:r>
              <a:rPr lang="en-US"/>
              <a:t>2 entries = 1 – (1000/1000)*(999/1000) = 1/1000</a:t>
            </a:r>
          </a:p>
          <a:p>
            <a:pPr lvl="1">
              <a:tabLst>
                <a:tab pos="2057400" algn="l"/>
                <a:tab pos="2343150" algn="l"/>
              </a:tabLst>
              <a:defRPr/>
            </a:pPr>
            <a:r>
              <a:rPr lang="en-US"/>
              <a:t>3 entries = 1 – (1000/1000)*(999/1000)*(998/1000)</a:t>
            </a:r>
            <a:br>
              <a:rPr lang="en-US"/>
            </a:br>
            <a:r>
              <a:rPr lang="en-US"/>
              <a:t>	</a:t>
            </a:r>
            <a:r>
              <a:rPr lang="en-US">
                <a:sym typeface="Symbol" pitchFamily="18" charset="2"/>
              </a:rPr>
              <a:t></a:t>
            </a:r>
            <a:r>
              <a:rPr lang="en-US"/>
              <a:t>	3/1000</a:t>
            </a:r>
          </a:p>
          <a:p>
            <a:pPr lvl="1">
              <a:tabLst>
                <a:tab pos="2057400" algn="l"/>
                <a:tab pos="2343150" algn="l"/>
              </a:tabLst>
              <a:defRPr/>
            </a:pPr>
            <a:r>
              <a:rPr lang="en-US"/>
              <a:t>4 entries </a:t>
            </a:r>
            <a:r>
              <a:rPr lang="en-US">
                <a:sym typeface="Symbol" pitchFamily="18" charset="2"/>
              </a:rPr>
              <a:t> 6/1000</a:t>
            </a:r>
          </a:p>
          <a:p>
            <a:pPr lvl="1">
              <a:tabLst>
                <a:tab pos="2057400" algn="l"/>
                <a:tab pos="2343150" algn="l"/>
              </a:tabLst>
              <a:defRPr/>
            </a:pPr>
            <a:r>
              <a:rPr lang="en-US">
                <a:sym typeface="Symbol" pitchFamily="18" charset="2"/>
              </a:rPr>
              <a:t>5 entries (table 0.5% full)  10/1000 = 1%</a:t>
            </a:r>
          </a:p>
          <a:p>
            <a:pPr lvl="1">
              <a:tabLst>
                <a:tab pos="2057400" algn="l"/>
                <a:tab pos="2343150" algn="l"/>
              </a:tabLst>
              <a:defRPr/>
            </a:pPr>
            <a:r>
              <a:rPr lang="en-US">
                <a:sym typeface="Symbol" pitchFamily="18" charset="2"/>
              </a:rPr>
              <a:t>100 entries (table 10% full)?</a:t>
            </a:r>
          </a:p>
        </p:txBody>
      </p:sp>
      <p:sp>
        <p:nvSpPr>
          <p:cNvPr id="729098" name="Text Box 1034"/>
          <p:cNvSpPr txBox="1">
            <a:spLocks noChangeArrowheads="1"/>
          </p:cNvSpPr>
          <p:nvPr/>
        </p:nvSpPr>
        <p:spPr bwMode="auto">
          <a:xfrm>
            <a:off x="3801362" y="5791200"/>
            <a:ext cx="224612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about 99.4% (!)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98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Dealing with Collisions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Two ways of dealing with the problem</a:t>
            </a:r>
          </a:p>
          <a:p>
            <a:pPr>
              <a:defRPr/>
            </a:pPr>
            <a:r>
              <a:rPr lang="en-US" dirty="0"/>
              <a:t>Open addressing</a:t>
            </a:r>
          </a:p>
          <a:p>
            <a:pPr lvl="1">
              <a:defRPr/>
            </a:pPr>
            <a:r>
              <a:rPr lang="en-US" dirty="0"/>
              <a:t>put the new item somewhere else</a:t>
            </a:r>
          </a:p>
          <a:p>
            <a:pPr lvl="1">
              <a:defRPr/>
            </a:pPr>
            <a:r>
              <a:rPr lang="en-US" dirty="0"/>
              <a:t>need to figure out </a:t>
            </a:r>
            <a:r>
              <a:rPr lang="en-US" i="1" dirty="0"/>
              <a:t>where</a:t>
            </a:r>
            <a:endParaRPr lang="en-US" dirty="0"/>
          </a:p>
          <a:p>
            <a:pPr>
              <a:defRPr/>
            </a:pPr>
            <a:r>
              <a:rPr lang="en-US" dirty="0"/>
              <a:t>Separate chaining</a:t>
            </a:r>
          </a:p>
          <a:p>
            <a:pPr lvl="1">
              <a:defRPr/>
            </a:pPr>
            <a:r>
              <a:rPr lang="en-US" dirty="0"/>
              <a:t>make </a:t>
            </a:r>
            <a:r>
              <a:rPr lang="en-US"/>
              <a:t>a chain </a:t>
            </a:r>
            <a:r>
              <a:rPr lang="en-US" dirty="0"/>
              <a:t>of all the elements that hash to a given location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Open Addressing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defRPr/>
            </a:pPr>
            <a:r>
              <a:rPr lang="en-US" dirty="0"/>
              <a:t>Put item somewhere else in the array</a:t>
            </a:r>
          </a:p>
          <a:p>
            <a:pPr>
              <a:defRPr/>
            </a:pPr>
            <a:r>
              <a:rPr lang="en-US" dirty="0"/>
              <a:t>Need to be able to find it again</a:t>
            </a:r>
          </a:p>
          <a:p>
            <a:pPr lvl="1">
              <a:defRPr/>
            </a:pPr>
            <a:r>
              <a:rPr lang="en-US" dirty="0"/>
              <a:t>need some rules that can be followed</a:t>
            </a:r>
          </a:p>
          <a:p>
            <a:pPr>
              <a:defRPr/>
            </a:pPr>
            <a:r>
              <a:rPr lang="en-US" dirty="0"/>
              <a:t>Stupid rules make things very bad!</a:t>
            </a:r>
          </a:p>
          <a:p>
            <a:pPr>
              <a:defRPr/>
            </a:pPr>
            <a:r>
              <a:rPr lang="en-US" dirty="0"/>
              <a:t>Clever rules perform very well</a:t>
            </a:r>
          </a:p>
          <a:p>
            <a:pPr lvl="1">
              <a:defRPr/>
            </a:pPr>
            <a:r>
              <a:rPr lang="en-US" dirty="0"/>
              <a:t>clever rules are hard to describe/understand</a:t>
            </a:r>
          </a:p>
          <a:p>
            <a:pPr>
              <a:defRPr/>
            </a:pPr>
            <a:r>
              <a:rPr lang="en-US" dirty="0"/>
              <a:t>Java uses open addressing with clever rules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Random Array to Heap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en-US"/>
              <a:t>Item 5 is an 8</a:t>
            </a:r>
          </a:p>
          <a:p>
            <a:pPr lvl="1">
              <a:defRPr/>
            </a:pPr>
            <a:r>
              <a:rPr lang="en-US"/>
              <a:t>its one child (item 10) is a 14</a:t>
            </a:r>
          </a:p>
          <a:p>
            <a:pPr lvl="1">
              <a:defRPr/>
            </a:pPr>
            <a:r>
              <a:rPr lang="en-US"/>
              <a:t>it’s OK</a:t>
            </a:r>
          </a:p>
          <a:p>
            <a:pPr>
              <a:defRPr/>
            </a:pPr>
            <a:r>
              <a:rPr lang="en-US"/>
              <a:t>Item 4 is a 20</a:t>
            </a:r>
          </a:p>
          <a:p>
            <a:pPr lvl="1">
              <a:defRPr/>
            </a:pPr>
            <a:r>
              <a:rPr lang="en-US"/>
              <a:t>its smaller child </a:t>
            </a:r>
            <a:br>
              <a:rPr lang="en-US"/>
            </a:br>
            <a:r>
              <a:rPr lang="en-US"/>
              <a:t>(item 9) is a 13</a:t>
            </a:r>
          </a:p>
          <a:p>
            <a:pPr lvl="1">
              <a:defRPr/>
            </a:pPr>
            <a:r>
              <a:rPr lang="en-US"/>
              <a:t>swap them</a:t>
            </a:r>
          </a:p>
          <a:p>
            <a:pPr lvl="1">
              <a:defRPr/>
            </a:pPr>
            <a:r>
              <a:rPr lang="en-US"/>
              <a:t>now OK</a:t>
            </a:r>
          </a:p>
        </p:txBody>
      </p:sp>
      <p:sp>
        <p:nvSpPr>
          <p:cNvPr id="149508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sp>
        <p:nvSpPr>
          <p:cNvPr id="149509" name="Oval 5"/>
          <p:cNvSpPr>
            <a:spLocks noChangeArrowheads="1"/>
          </p:cNvSpPr>
          <p:nvPr/>
        </p:nvSpPr>
        <p:spPr bwMode="auto">
          <a:xfrm>
            <a:off x="6702425" y="18288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29</a:t>
            </a:r>
          </a:p>
        </p:txBody>
      </p:sp>
      <p:sp>
        <p:nvSpPr>
          <p:cNvPr id="149510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49511" name="Oval 7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19</a:t>
            </a:r>
          </a:p>
        </p:txBody>
      </p:sp>
      <p:sp>
        <p:nvSpPr>
          <p:cNvPr id="149512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8</a:t>
            </a: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20</a:t>
            </a:r>
          </a:p>
        </p:txBody>
      </p:sp>
      <p:sp>
        <p:nvSpPr>
          <p:cNvPr id="149514" name="Oval 10"/>
          <p:cNvSpPr>
            <a:spLocks noChangeArrowheads="1"/>
          </p:cNvSpPr>
          <p:nvPr/>
        </p:nvSpPr>
        <p:spPr bwMode="auto">
          <a:xfrm>
            <a:off x="7342188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9</a:t>
            </a:r>
          </a:p>
        </p:txBody>
      </p:sp>
      <p:sp>
        <p:nvSpPr>
          <p:cNvPr id="149515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22</a:t>
            </a:r>
          </a:p>
        </p:txBody>
      </p:sp>
      <p:cxnSp>
        <p:nvCxnSpPr>
          <p:cNvPr id="149516" name="AutoShape 12"/>
          <p:cNvCxnSpPr>
            <a:cxnSpLocks noChangeShapeType="1"/>
            <a:stCxn id="149509" idx="3"/>
            <a:endCxn id="149511" idx="0"/>
          </p:cNvCxnSpPr>
          <p:nvPr/>
        </p:nvCxnSpPr>
        <p:spPr bwMode="auto">
          <a:xfrm flipH="1">
            <a:off x="6218238" y="2360613"/>
            <a:ext cx="5762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9517" name="AutoShape 13"/>
          <p:cNvCxnSpPr>
            <a:cxnSpLocks noChangeShapeType="1"/>
            <a:stCxn id="149509" idx="5"/>
            <a:endCxn id="149510" idx="0"/>
          </p:cNvCxnSpPr>
          <p:nvPr/>
        </p:nvCxnSpPr>
        <p:spPr bwMode="auto">
          <a:xfrm>
            <a:off x="7239000" y="2360613"/>
            <a:ext cx="6842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9518" name="AutoShape 14"/>
          <p:cNvCxnSpPr>
            <a:cxnSpLocks noChangeShapeType="1"/>
            <a:stCxn id="149511" idx="3"/>
            <a:endCxn id="149513" idx="0"/>
          </p:cNvCxnSpPr>
          <p:nvPr/>
        </p:nvCxnSpPr>
        <p:spPr bwMode="auto">
          <a:xfrm flipH="1">
            <a:off x="5616575" y="3154363"/>
            <a:ext cx="3794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9519" name="AutoShape 15"/>
          <p:cNvCxnSpPr>
            <a:cxnSpLocks noChangeShapeType="1"/>
            <a:stCxn id="149511" idx="5"/>
            <a:endCxn id="149512" idx="0"/>
          </p:cNvCxnSpPr>
          <p:nvPr/>
        </p:nvCxnSpPr>
        <p:spPr bwMode="auto">
          <a:xfrm>
            <a:off x="6440488" y="3154363"/>
            <a:ext cx="3794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9520" name="AutoShape 16"/>
          <p:cNvCxnSpPr>
            <a:cxnSpLocks noChangeShapeType="1"/>
            <a:stCxn id="149510" idx="3"/>
            <a:endCxn id="149514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9521" name="AutoShape 17"/>
          <p:cNvCxnSpPr>
            <a:cxnSpLocks noChangeShapeType="1"/>
            <a:stCxn id="149510" idx="5"/>
            <a:endCxn id="149515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4041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4973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6370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6835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149529" name="Text Box 25"/>
          <p:cNvSpPr txBox="1">
            <a:spLocks noChangeArrowheads="1"/>
          </p:cNvSpPr>
          <p:nvPr/>
        </p:nvSpPr>
        <p:spPr bwMode="auto">
          <a:xfrm>
            <a:off x="4178300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 alt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72771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cxnSp>
        <p:nvCxnSpPr>
          <p:cNvPr id="149531" name="AutoShape 27"/>
          <p:cNvCxnSpPr>
            <a:cxnSpLocks noChangeShapeType="1"/>
            <a:stCxn id="149513" idx="3"/>
            <a:endCxn id="149508" idx="0"/>
          </p:cNvCxnSpPr>
          <p:nvPr/>
        </p:nvCxnSpPr>
        <p:spPr bwMode="auto">
          <a:xfrm flipH="1">
            <a:off x="5267325" y="3916363"/>
            <a:ext cx="1270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9532" name="Oval 28"/>
          <p:cNvSpPr>
            <a:spLocks noChangeArrowheads="1"/>
          </p:cNvSpPr>
          <p:nvPr/>
        </p:nvSpPr>
        <p:spPr bwMode="auto">
          <a:xfrm>
            <a:off x="560705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49533" name="Oval 29"/>
          <p:cNvSpPr>
            <a:spLocks noChangeArrowheads="1"/>
          </p:cNvSpPr>
          <p:nvPr/>
        </p:nvSpPr>
        <p:spPr bwMode="auto">
          <a:xfrm>
            <a:off x="62611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cxnSp>
        <p:nvCxnSpPr>
          <p:cNvPr id="149534" name="AutoShape 30"/>
          <p:cNvCxnSpPr>
            <a:cxnSpLocks noChangeShapeType="1"/>
            <a:stCxn id="149513" idx="5"/>
            <a:endCxn id="149532" idx="0"/>
          </p:cNvCxnSpPr>
          <p:nvPr/>
        </p:nvCxnSpPr>
        <p:spPr bwMode="auto">
          <a:xfrm>
            <a:off x="5838825" y="3916363"/>
            <a:ext cx="8255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9535" name="AutoShape 31"/>
          <p:cNvCxnSpPr>
            <a:cxnSpLocks noChangeShapeType="1"/>
            <a:stCxn id="149512" idx="3"/>
            <a:endCxn id="149533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49536" name="Rectangle 32"/>
          <p:cNvSpPr>
            <a:spLocks noChangeArrowheads="1"/>
          </p:cNvSpPr>
          <p:nvPr/>
        </p:nvSpPr>
        <p:spPr bwMode="auto">
          <a:xfrm>
            <a:off x="77438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49537" name="Rectangle 33"/>
          <p:cNvSpPr>
            <a:spLocks noChangeArrowheads="1"/>
          </p:cNvSpPr>
          <p:nvPr/>
        </p:nvSpPr>
        <p:spPr bwMode="auto">
          <a:xfrm>
            <a:off x="82010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149538" name="Line 34"/>
          <p:cNvSpPr>
            <a:spLocks noChangeShapeType="1"/>
          </p:cNvSpPr>
          <p:nvPr/>
        </p:nvSpPr>
        <p:spPr bwMode="auto">
          <a:xfrm flipV="1">
            <a:off x="6324600" y="5181600"/>
            <a:ext cx="76200" cy="12954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49539" name="Text Box 35"/>
          <p:cNvSpPr txBox="1">
            <a:spLocks noChangeArrowheads="1"/>
          </p:cNvSpPr>
          <p:nvPr/>
        </p:nvSpPr>
        <p:spPr bwMode="auto">
          <a:xfrm>
            <a:off x="4147042" y="6172200"/>
            <a:ext cx="196483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have children</a:t>
            </a:r>
          </a:p>
        </p:txBody>
      </p:sp>
      <p:sp>
        <p:nvSpPr>
          <p:cNvPr id="149540" name="Text Box 36"/>
          <p:cNvSpPr txBox="1">
            <a:spLocks noChangeArrowheads="1"/>
          </p:cNvSpPr>
          <p:nvPr/>
        </p:nvSpPr>
        <p:spPr bwMode="auto">
          <a:xfrm>
            <a:off x="6252258" y="6172200"/>
            <a:ext cx="23671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have no children</a:t>
            </a:r>
          </a:p>
        </p:txBody>
      </p:sp>
      <p:sp>
        <p:nvSpPr>
          <p:cNvPr id="545829" name="Oval 37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545830" name="Oval 38"/>
          <p:cNvSpPr>
            <a:spLocks noChangeArrowheads="1"/>
          </p:cNvSpPr>
          <p:nvPr/>
        </p:nvSpPr>
        <p:spPr bwMode="auto">
          <a:xfrm>
            <a:off x="560705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20</a:t>
            </a:r>
          </a:p>
        </p:txBody>
      </p:sp>
      <p:sp>
        <p:nvSpPr>
          <p:cNvPr id="545831" name="Rectangle 39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545832" name="Rectangle 40"/>
          <p:cNvSpPr>
            <a:spLocks noChangeArrowheads="1"/>
          </p:cNvSpPr>
          <p:nvPr/>
        </p:nvSpPr>
        <p:spPr bwMode="auto">
          <a:xfrm>
            <a:off x="77438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29" grpId="0" animBg="1" autoUpdateAnimBg="0"/>
      <p:bldP spid="545830" grpId="0" animBg="1" autoUpdateAnimBg="0"/>
      <p:bldP spid="545831" grpId="0" animBg="1" autoUpdateAnimBg="0"/>
      <p:bldP spid="545832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40C2-FF0B-42B4-8470-8862D60E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03D52-18B7-4F3D-945A-FA475FCCD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poor rules:</a:t>
            </a:r>
          </a:p>
          <a:p>
            <a:pPr lvl="1"/>
            <a:r>
              <a:rPr lang="en-US" dirty="0"/>
              <a:t>just put it in the next array element</a:t>
            </a:r>
          </a:p>
          <a:p>
            <a:pPr lvl="2"/>
            <a:r>
              <a:rPr lang="en-US" dirty="0"/>
              <a:t>leads to long sequences of filled array elements</a:t>
            </a:r>
          </a:p>
          <a:p>
            <a:pPr lvl="2"/>
            <a:r>
              <a:rPr lang="en-US" dirty="0"/>
              <a:t>leads to long insertion times</a:t>
            </a:r>
          </a:p>
          <a:p>
            <a:pPr lvl="1"/>
            <a:r>
              <a:rPr lang="en-US" dirty="0"/>
              <a:t>skip ahead a certain number of elements</a:t>
            </a:r>
          </a:p>
          <a:p>
            <a:pPr lvl="2"/>
            <a:r>
              <a:rPr lang="en-US" dirty="0"/>
              <a:t>same, but filled elements aren’t next to each other</a:t>
            </a:r>
          </a:p>
          <a:p>
            <a:r>
              <a:rPr lang="en-US" dirty="0"/>
              <a:t>Better sequences</a:t>
            </a:r>
          </a:p>
          <a:p>
            <a:pPr lvl="1"/>
            <a:r>
              <a:rPr lang="en-US" dirty="0"/>
              <a:t>quadratic probe: h(x) + 1, h(x) + 4, h(x) + 9, ...</a:t>
            </a:r>
          </a:p>
          <a:p>
            <a:pPr lvl="1"/>
            <a:r>
              <a:rPr lang="en-US" dirty="0"/>
              <a:t>double hashing: h(x) + h</a:t>
            </a:r>
            <a:r>
              <a:rPr lang="en-US" baseline="-25000" dirty="0"/>
              <a:t>2</a:t>
            </a:r>
            <a:r>
              <a:rPr lang="en-US" dirty="0"/>
              <a:t>(x), h(x) + 2h</a:t>
            </a:r>
            <a:r>
              <a:rPr lang="en-US" baseline="-25000" dirty="0"/>
              <a:t>2</a:t>
            </a:r>
            <a:r>
              <a:rPr lang="en-US" dirty="0"/>
              <a:t>(x), …</a:t>
            </a:r>
          </a:p>
        </p:txBody>
      </p:sp>
    </p:spTree>
    <p:extLst>
      <p:ext uri="{BB962C8B-B14F-4D97-AF65-F5344CB8AC3E}">
        <p14:creationId xmlns:p14="http://schemas.microsoft.com/office/powerpoint/2010/main" val="26596285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Chained Hash Tables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Array elements are linked lists instead of data element pointers</a:t>
            </a:r>
          </a:p>
          <a:p>
            <a:pPr lvl="1">
              <a:defRPr/>
            </a:pPr>
            <a:r>
              <a:rPr lang="en-US" dirty="0"/>
              <a:t>data stored in nodes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38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219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600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981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2362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2743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3124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3505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886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4267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4648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5029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5410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5791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6172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6553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6934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7315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7696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8077200" y="3908425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762000" y="3492500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  <p:cxnSp>
        <p:nvCxnSpPr>
          <p:cNvPr id="46105" name="AutoShape 30"/>
          <p:cNvCxnSpPr>
            <a:cxnSpLocks noChangeShapeType="1"/>
            <a:stCxn id="46085" idx="2"/>
            <a:endCxn id="46127" idx="0"/>
          </p:cNvCxnSpPr>
          <p:nvPr/>
        </p:nvCxnSpPr>
        <p:spPr bwMode="auto">
          <a:xfrm rot="5400000">
            <a:off x="942975" y="4391025"/>
            <a:ext cx="574675" cy="3714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6106" name="AutoShape 31"/>
          <p:cNvCxnSpPr>
            <a:cxnSpLocks noChangeShapeType="1"/>
            <a:stCxn id="46091" idx="2"/>
            <a:endCxn id="46125" idx="0"/>
          </p:cNvCxnSpPr>
          <p:nvPr/>
        </p:nvCxnSpPr>
        <p:spPr bwMode="auto">
          <a:xfrm rot="5400000">
            <a:off x="3365500" y="4527550"/>
            <a:ext cx="574675" cy="984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6107" name="AutoShape 32"/>
          <p:cNvCxnSpPr>
            <a:cxnSpLocks noChangeShapeType="1"/>
            <a:stCxn id="46098" idx="2"/>
            <a:endCxn id="46123" idx="0"/>
          </p:cNvCxnSpPr>
          <p:nvPr/>
        </p:nvCxnSpPr>
        <p:spPr bwMode="auto">
          <a:xfrm rot="5400000">
            <a:off x="5422900" y="3917950"/>
            <a:ext cx="574675" cy="13176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6108" name="AutoShape 33"/>
          <p:cNvCxnSpPr>
            <a:cxnSpLocks noChangeShapeType="1"/>
            <a:stCxn id="46101" idx="2"/>
            <a:endCxn id="46121" idx="0"/>
          </p:cNvCxnSpPr>
          <p:nvPr/>
        </p:nvCxnSpPr>
        <p:spPr bwMode="auto">
          <a:xfrm rot="5400000">
            <a:off x="6708775" y="4060825"/>
            <a:ext cx="574675" cy="10318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46109" name="AutoShape 34"/>
          <p:cNvCxnSpPr>
            <a:cxnSpLocks noChangeShapeType="1"/>
            <a:stCxn id="46102" idx="2"/>
            <a:endCxn id="46119" idx="0"/>
          </p:cNvCxnSpPr>
          <p:nvPr/>
        </p:nvCxnSpPr>
        <p:spPr bwMode="auto">
          <a:xfrm rot="16200000" flipH="1">
            <a:off x="7610475" y="4572000"/>
            <a:ext cx="574675" cy="95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grpSp>
        <p:nvGrpSpPr>
          <p:cNvPr id="46110" name="Group 42"/>
          <p:cNvGrpSpPr>
            <a:grpSpLocks/>
          </p:cNvGrpSpPr>
          <p:nvPr/>
        </p:nvGrpSpPr>
        <p:grpSpPr bwMode="auto">
          <a:xfrm>
            <a:off x="793750" y="4864100"/>
            <a:ext cx="782638" cy="469900"/>
            <a:chOff x="596" y="3016"/>
            <a:chExt cx="493" cy="296"/>
          </a:xfrm>
        </p:grpSpPr>
        <p:sp>
          <p:nvSpPr>
            <p:cNvPr id="46127" name="Rectangle 25"/>
            <p:cNvSpPr>
              <a:spLocks noChangeArrowheads="1"/>
            </p:cNvSpPr>
            <p:nvPr/>
          </p:nvSpPr>
          <p:spPr bwMode="auto">
            <a:xfrm>
              <a:off x="596" y="3016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41</a:t>
              </a:r>
            </a:p>
          </p:txBody>
        </p:sp>
        <p:sp>
          <p:nvSpPr>
            <p:cNvPr id="46128" name="Rectangle 37"/>
            <p:cNvSpPr>
              <a:spLocks noChangeArrowheads="1"/>
            </p:cNvSpPr>
            <p:nvPr/>
          </p:nvSpPr>
          <p:spPr bwMode="auto">
            <a:xfrm>
              <a:off x="912" y="3016"/>
              <a:ext cx="177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/</a:t>
              </a:r>
            </a:p>
          </p:txBody>
        </p:sp>
      </p:grpSp>
      <p:grpSp>
        <p:nvGrpSpPr>
          <p:cNvPr id="46111" name="Group 43"/>
          <p:cNvGrpSpPr>
            <a:grpSpLocks/>
          </p:cNvGrpSpPr>
          <p:nvPr/>
        </p:nvGrpSpPr>
        <p:grpSpPr bwMode="auto">
          <a:xfrm>
            <a:off x="3352800" y="4864100"/>
            <a:ext cx="782638" cy="469900"/>
            <a:chOff x="2276" y="3016"/>
            <a:chExt cx="493" cy="296"/>
          </a:xfrm>
        </p:grpSpPr>
        <p:sp>
          <p:nvSpPr>
            <p:cNvPr id="46125" name="Rectangle 26"/>
            <p:cNvSpPr>
              <a:spLocks noChangeArrowheads="1"/>
            </p:cNvSpPr>
            <p:nvPr/>
          </p:nvSpPr>
          <p:spPr bwMode="auto">
            <a:xfrm>
              <a:off x="2276" y="3016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27</a:t>
              </a:r>
            </a:p>
          </p:txBody>
        </p:sp>
        <p:sp>
          <p:nvSpPr>
            <p:cNvPr id="46126" name="Rectangle 38"/>
            <p:cNvSpPr>
              <a:spLocks noChangeArrowheads="1"/>
            </p:cNvSpPr>
            <p:nvPr/>
          </p:nvSpPr>
          <p:spPr bwMode="auto">
            <a:xfrm>
              <a:off x="2592" y="3016"/>
              <a:ext cx="177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/</a:t>
              </a:r>
            </a:p>
          </p:txBody>
        </p:sp>
      </p:grpSp>
      <p:grpSp>
        <p:nvGrpSpPr>
          <p:cNvPr id="46112" name="Group 44"/>
          <p:cNvGrpSpPr>
            <a:grpSpLocks/>
          </p:cNvGrpSpPr>
          <p:nvPr/>
        </p:nvGrpSpPr>
        <p:grpSpPr bwMode="auto">
          <a:xfrm>
            <a:off x="4800600" y="4864100"/>
            <a:ext cx="763588" cy="469900"/>
            <a:chOff x="3220" y="3016"/>
            <a:chExt cx="481" cy="296"/>
          </a:xfrm>
        </p:grpSpPr>
        <p:sp>
          <p:nvSpPr>
            <p:cNvPr id="46123" name="Rectangle 27"/>
            <p:cNvSpPr>
              <a:spLocks noChangeArrowheads="1"/>
            </p:cNvSpPr>
            <p:nvPr/>
          </p:nvSpPr>
          <p:spPr bwMode="auto">
            <a:xfrm>
              <a:off x="3220" y="3016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94</a:t>
              </a:r>
            </a:p>
          </p:txBody>
        </p:sp>
        <p:sp>
          <p:nvSpPr>
            <p:cNvPr id="46124" name="Rectangle 39"/>
            <p:cNvSpPr>
              <a:spLocks noChangeArrowheads="1"/>
            </p:cNvSpPr>
            <p:nvPr/>
          </p:nvSpPr>
          <p:spPr bwMode="auto">
            <a:xfrm>
              <a:off x="3524" y="3016"/>
              <a:ext cx="177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/</a:t>
              </a:r>
            </a:p>
          </p:txBody>
        </p:sp>
      </p:grpSp>
      <p:grpSp>
        <p:nvGrpSpPr>
          <p:cNvPr id="46113" name="Group 45"/>
          <p:cNvGrpSpPr>
            <a:grpSpLocks/>
          </p:cNvGrpSpPr>
          <p:nvPr/>
        </p:nvGrpSpPr>
        <p:grpSpPr bwMode="auto">
          <a:xfrm>
            <a:off x="6229350" y="4864100"/>
            <a:ext cx="757238" cy="469900"/>
            <a:chOff x="4164" y="3016"/>
            <a:chExt cx="477" cy="296"/>
          </a:xfrm>
        </p:grpSpPr>
        <p:sp>
          <p:nvSpPr>
            <p:cNvPr id="46121" name="Rectangle 28"/>
            <p:cNvSpPr>
              <a:spLocks noChangeArrowheads="1"/>
            </p:cNvSpPr>
            <p:nvPr/>
          </p:nvSpPr>
          <p:spPr bwMode="auto">
            <a:xfrm>
              <a:off x="4164" y="3016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37</a:t>
              </a:r>
            </a:p>
          </p:txBody>
        </p:sp>
        <p:sp>
          <p:nvSpPr>
            <p:cNvPr id="46122" name="Rectangle 40"/>
            <p:cNvSpPr>
              <a:spLocks noChangeArrowheads="1"/>
            </p:cNvSpPr>
            <p:nvPr/>
          </p:nvSpPr>
          <p:spPr bwMode="auto">
            <a:xfrm>
              <a:off x="4464" y="3016"/>
              <a:ext cx="177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/</a:t>
              </a:r>
            </a:p>
          </p:txBody>
        </p:sp>
      </p:grpSp>
      <p:grpSp>
        <p:nvGrpSpPr>
          <p:cNvPr id="46114" name="Group 46"/>
          <p:cNvGrpSpPr>
            <a:grpSpLocks/>
          </p:cNvGrpSpPr>
          <p:nvPr/>
        </p:nvGrpSpPr>
        <p:grpSpPr bwMode="auto">
          <a:xfrm>
            <a:off x="7651750" y="4864100"/>
            <a:ext cx="806450" cy="469900"/>
            <a:chOff x="5108" y="3016"/>
            <a:chExt cx="508" cy="296"/>
          </a:xfrm>
        </p:grpSpPr>
        <p:sp>
          <p:nvSpPr>
            <p:cNvPr id="46119" name="Rectangle 29"/>
            <p:cNvSpPr>
              <a:spLocks noChangeArrowheads="1"/>
            </p:cNvSpPr>
            <p:nvPr/>
          </p:nvSpPr>
          <p:spPr bwMode="auto">
            <a:xfrm>
              <a:off x="5108" y="3016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78</a:t>
              </a:r>
            </a:p>
          </p:txBody>
        </p:sp>
        <p:sp>
          <p:nvSpPr>
            <p:cNvPr id="46120" name="Rectangle 41"/>
            <p:cNvSpPr>
              <a:spLocks noChangeArrowheads="1"/>
            </p:cNvSpPr>
            <p:nvPr/>
          </p:nvSpPr>
          <p:spPr bwMode="auto">
            <a:xfrm>
              <a:off x="5396" y="3016"/>
              <a:ext cx="220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*</a:t>
              </a:r>
            </a:p>
          </p:txBody>
        </p:sp>
      </p:grpSp>
      <p:grpSp>
        <p:nvGrpSpPr>
          <p:cNvPr id="46115" name="Group 47"/>
          <p:cNvGrpSpPr>
            <a:grpSpLocks/>
          </p:cNvGrpSpPr>
          <p:nvPr/>
        </p:nvGrpSpPr>
        <p:grpSpPr bwMode="auto">
          <a:xfrm>
            <a:off x="7677150" y="5702300"/>
            <a:ext cx="757238" cy="469900"/>
            <a:chOff x="4164" y="3016"/>
            <a:chExt cx="477" cy="296"/>
          </a:xfrm>
        </p:grpSpPr>
        <p:sp>
          <p:nvSpPr>
            <p:cNvPr id="46117" name="Rectangle 48"/>
            <p:cNvSpPr>
              <a:spLocks noChangeArrowheads="1"/>
            </p:cNvSpPr>
            <p:nvPr/>
          </p:nvSpPr>
          <p:spPr bwMode="auto">
            <a:xfrm>
              <a:off x="4164" y="3016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58</a:t>
              </a:r>
            </a:p>
          </p:txBody>
        </p:sp>
        <p:sp>
          <p:nvSpPr>
            <p:cNvPr id="46118" name="Rectangle 49"/>
            <p:cNvSpPr>
              <a:spLocks noChangeArrowheads="1"/>
            </p:cNvSpPr>
            <p:nvPr/>
          </p:nvSpPr>
          <p:spPr bwMode="auto">
            <a:xfrm>
              <a:off x="4464" y="3016"/>
              <a:ext cx="177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/</a:t>
              </a:r>
            </a:p>
          </p:txBody>
        </p:sp>
      </p:grpSp>
      <p:cxnSp>
        <p:nvCxnSpPr>
          <p:cNvPr id="46116" name="AutoShape 50"/>
          <p:cNvCxnSpPr>
            <a:cxnSpLocks noChangeShapeType="1"/>
            <a:stCxn id="46120" idx="2"/>
            <a:endCxn id="46117" idx="0"/>
          </p:cNvCxnSpPr>
          <p:nvPr/>
        </p:nvCxnSpPr>
        <p:spPr bwMode="auto">
          <a:xfrm rot="5400000">
            <a:off x="7921625" y="5340350"/>
            <a:ext cx="368300" cy="3556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and Find in Chained HTs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Find</a:t>
            </a:r>
          </a:p>
          <a:p>
            <a:pPr lvl="1">
              <a:defRPr/>
            </a:pPr>
            <a:r>
              <a:rPr lang="en-US"/>
              <a:t>let </a:t>
            </a:r>
            <a:r>
              <a:rPr lang="en-US" i="1"/>
              <a:t>h</a:t>
            </a:r>
            <a:r>
              <a:rPr lang="en-US"/>
              <a:t> be the hash value of key</a:t>
            </a:r>
          </a:p>
          <a:p>
            <a:pPr lvl="1">
              <a:defRPr/>
            </a:pPr>
            <a:r>
              <a:rPr lang="en-US"/>
              <a:t>search the list at A[</a:t>
            </a:r>
            <a:r>
              <a:rPr lang="en-US" i="1"/>
              <a:t>h</a:t>
            </a:r>
            <a:r>
              <a:rPr lang="en-US"/>
              <a:t>] for the data item</a:t>
            </a:r>
          </a:p>
          <a:p>
            <a:pPr>
              <a:defRPr/>
            </a:pPr>
            <a:r>
              <a:rPr lang="en-US"/>
              <a:t>Insert</a:t>
            </a:r>
          </a:p>
          <a:p>
            <a:pPr lvl="1">
              <a:defRPr/>
            </a:pPr>
            <a:r>
              <a:rPr lang="en-US"/>
              <a:t>let </a:t>
            </a:r>
            <a:r>
              <a:rPr lang="en-US" i="1"/>
              <a:t>h</a:t>
            </a:r>
            <a:r>
              <a:rPr lang="en-US"/>
              <a:t> be the hash value of the key</a:t>
            </a:r>
          </a:p>
          <a:p>
            <a:pPr lvl="1">
              <a:defRPr/>
            </a:pPr>
            <a:r>
              <a:rPr lang="en-US"/>
              <a:t>search the list at A[</a:t>
            </a:r>
            <a:r>
              <a:rPr lang="en-US" i="1"/>
              <a:t>h</a:t>
            </a:r>
            <a:r>
              <a:rPr lang="en-US"/>
              <a:t>] for the data item</a:t>
            </a:r>
          </a:p>
          <a:p>
            <a:pPr lvl="1">
              <a:defRPr/>
            </a:pPr>
            <a:r>
              <a:rPr lang="en-US"/>
              <a:t>if not found, insert the item into the list</a:t>
            </a:r>
          </a:p>
          <a:p>
            <a:pPr lvl="1">
              <a:defRPr/>
            </a:pPr>
            <a:r>
              <a:rPr lang="en-US"/>
              <a:t>else (deal with duplicate entry)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Chained Hashing Exercise</a:t>
            </a:r>
          </a:p>
        </p:txBody>
      </p:sp>
      <p:sp>
        <p:nvSpPr>
          <p:cNvPr id="6881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Place the following keys into the hash table</a:t>
            </a:r>
          </a:p>
          <a:p>
            <a:pPr lvl="1">
              <a:defRPr/>
            </a:pPr>
            <a:r>
              <a:rPr lang="en-US"/>
              <a:t>45, 82, 57, 72, 98, 68, 23, 97, 11, 83</a:t>
            </a:r>
          </a:p>
          <a:p>
            <a:pPr>
              <a:defRPr/>
            </a:pPr>
            <a:r>
              <a:rPr lang="en-US"/>
              <a:t>Hash function = </a:t>
            </a:r>
            <a:r>
              <a:rPr lang="en-US" i="1"/>
              <a:t>key</a:t>
            </a:r>
            <a:r>
              <a:rPr lang="en-US"/>
              <a:t> mod 20</a:t>
            </a:r>
          </a:p>
          <a:p>
            <a:pPr lvl="1">
              <a:defRPr/>
            </a:pPr>
            <a:r>
              <a:rPr lang="en-US" i="1"/>
              <a:t>h</a:t>
            </a:r>
            <a:r>
              <a:rPr lang="en-US"/>
              <a:t>(42) = 42 % 20 = 2</a:t>
            </a:r>
          </a:p>
        </p:txBody>
      </p:sp>
      <p:sp>
        <p:nvSpPr>
          <p:cNvPr id="48132" name="Rectangle 1028"/>
          <p:cNvSpPr>
            <a:spLocks noChangeArrowheads="1"/>
          </p:cNvSpPr>
          <p:nvPr/>
        </p:nvSpPr>
        <p:spPr bwMode="auto">
          <a:xfrm>
            <a:off x="838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3" name="Rectangle 1029"/>
          <p:cNvSpPr>
            <a:spLocks noChangeArrowheads="1"/>
          </p:cNvSpPr>
          <p:nvPr/>
        </p:nvSpPr>
        <p:spPr bwMode="auto">
          <a:xfrm>
            <a:off x="1219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4" name="Rectangle 1030"/>
          <p:cNvSpPr>
            <a:spLocks noChangeArrowheads="1"/>
          </p:cNvSpPr>
          <p:nvPr/>
        </p:nvSpPr>
        <p:spPr bwMode="auto">
          <a:xfrm>
            <a:off x="1600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5" name="Rectangle 1031"/>
          <p:cNvSpPr>
            <a:spLocks noChangeArrowheads="1"/>
          </p:cNvSpPr>
          <p:nvPr/>
        </p:nvSpPr>
        <p:spPr bwMode="auto">
          <a:xfrm>
            <a:off x="1981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6" name="Rectangle 1032"/>
          <p:cNvSpPr>
            <a:spLocks noChangeArrowheads="1"/>
          </p:cNvSpPr>
          <p:nvPr/>
        </p:nvSpPr>
        <p:spPr bwMode="auto">
          <a:xfrm>
            <a:off x="2362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7" name="Rectangle 1033"/>
          <p:cNvSpPr>
            <a:spLocks noChangeArrowheads="1"/>
          </p:cNvSpPr>
          <p:nvPr/>
        </p:nvSpPr>
        <p:spPr bwMode="auto">
          <a:xfrm>
            <a:off x="2743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8" name="Rectangle 1034"/>
          <p:cNvSpPr>
            <a:spLocks noChangeArrowheads="1"/>
          </p:cNvSpPr>
          <p:nvPr/>
        </p:nvSpPr>
        <p:spPr bwMode="auto">
          <a:xfrm>
            <a:off x="3124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39" name="Rectangle 1035"/>
          <p:cNvSpPr>
            <a:spLocks noChangeArrowheads="1"/>
          </p:cNvSpPr>
          <p:nvPr/>
        </p:nvSpPr>
        <p:spPr bwMode="auto">
          <a:xfrm>
            <a:off x="3505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0" name="Rectangle 1036"/>
          <p:cNvSpPr>
            <a:spLocks noChangeArrowheads="1"/>
          </p:cNvSpPr>
          <p:nvPr/>
        </p:nvSpPr>
        <p:spPr bwMode="auto">
          <a:xfrm>
            <a:off x="3886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1" name="Rectangle 1037"/>
          <p:cNvSpPr>
            <a:spLocks noChangeArrowheads="1"/>
          </p:cNvSpPr>
          <p:nvPr/>
        </p:nvSpPr>
        <p:spPr bwMode="auto">
          <a:xfrm>
            <a:off x="4267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2" name="Rectangle 1038"/>
          <p:cNvSpPr>
            <a:spLocks noChangeArrowheads="1"/>
          </p:cNvSpPr>
          <p:nvPr/>
        </p:nvSpPr>
        <p:spPr bwMode="auto">
          <a:xfrm>
            <a:off x="4648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3" name="Rectangle 1039"/>
          <p:cNvSpPr>
            <a:spLocks noChangeArrowheads="1"/>
          </p:cNvSpPr>
          <p:nvPr/>
        </p:nvSpPr>
        <p:spPr bwMode="auto">
          <a:xfrm>
            <a:off x="5029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4" name="Rectangle 1040"/>
          <p:cNvSpPr>
            <a:spLocks noChangeArrowheads="1"/>
          </p:cNvSpPr>
          <p:nvPr/>
        </p:nvSpPr>
        <p:spPr bwMode="auto">
          <a:xfrm>
            <a:off x="5410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5" name="Rectangle 1041"/>
          <p:cNvSpPr>
            <a:spLocks noChangeArrowheads="1"/>
          </p:cNvSpPr>
          <p:nvPr/>
        </p:nvSpPr>
        <p:spPr bwMode="auto">
          <a:xfrm>
            <a:off x="5791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6" name="Rectangle 1042"/>
          <p:cNvSpPr>
            <a:spLocks noChangeArrowheads="1"/>
          </p:cNvSpPr>
          <p:nvPr/>
        </p:nvSpPr>
        <p:spPr bwMode="auto">
          <a:xfrm>
            <a:off x="6172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7" name="Rectangle 1043"/>
          <p:cNvSpPr>
            <a:spLocks noChangeArrowheads="1"/>
          </p:cNvSpPr>
          <p:nvPr/>
        </p:nvSpPr>
        <p:spPr bwMode="auto">
          <a:xfrm>
            <a:off x="6553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8" name="Rectangle 1044"/>
          <p:cNvSpPr>
            <a:spLocks noChangeArrowheads="1"/>
          </p:cNvSpPr>
          <p:nvPr/>
        </p:nvSpPr>
        <p:spPr bwMode="auto">
          <a:xfrm>
            <a:off x="6934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49" name="Rectangle 1045"/>
          <p:cNvSpPr>
            <a:spLocks noChangeArrowheads="1"/>
          </p:cNvSpPr>
          <p:nvPr/>
        </p:nvSpPr>
        <p:spPr bwMode="auto">
          <a:xfrm>
            <a:off x="7315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50" name="Rectangle 1046"/>
          <p:cNvSpPr>
            <a:spLocks noChangeArrowheads="1"/>
          </p:cNvSpPr>
          <p:nvPr/>
        </p:nvSpPr>
        <p:spPr bwMode="auto">
          <a:xfrm>
            <a:off x="7696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51" name="Rectangle 1047"/>
          <p:cNvSpPr>
            <a:spLocks noChangeArrowheads="1"/>
          </p:cNvSpPr>
          <p:nvPr/>
        </p:nvSpPr>
        <p:spPr bwMode="auto">
          <a:xfrm>
            <a:off x="8077200" y="4876800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48152" name="Text Box 1048"/>
          <p:cNvSpPr txBox="1">
            <a:spLocks noChangeArrowheads="1"/>
          </p:cNvSpPr>
          <p:nvPr/>
        </p:nvSpPr>
        <p:spPr bwMode="auto">
          <a:xfrm>
            <a:off x="762000" y="4460875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Complexity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Finding an item in a list is a linear operation</a:t>
            </a:r>
          </a:p>
          <a:p>
            <a:pPr lvl="1">
              <a:defRPr/>
            </a:pPr>
            <a:r>
              <a:rPr lang="en-US"/>
              <a:t>linear in the length of the list</a:t>
            </a:r>
          </a:p>
          <a:p>
            <a:pPr>
              <a:defRPr/>
            </a:pPr>
            <a:r>
              <a:rPr lang="en-US"/>
              <a:t>How long are the lists in the hash table?</a:t>
            </a:r>
          </a:p>
          <a:p>
            <a:pPr lvl="1">
              <a:defRPr/>
            </a:pPr>
            <a:r>
              <a:rPr lang="en-US"/>
              <a:t>Let N be the number of items in the table</a:t>
            </a:r>
          </a:p>
          <a:p>
            <a:pPr lvl="1">
              <a:defRPr/>
            </a:pPr>
            <a:r>
              <a:rPr lang="en-US"/>
              <a:t>Let M be the size of the array</a:t>
            </a:r>
          </a:p>
          <a:p>
            <a:pPr lvl="1">
              <a:defRPr/>
            </a:pPr>
            <a:r>
              <a:rPr lang="en-US"/>
              <a:t>Average list is N/M items long</a:t>
            </a:r>
          </a:p>
          <a:p>
            <a:pPr>
              <a:defRPr/>
            </a:pPr>
            <a:r>
              <a:rPr lang="en-US"/>
              <a:t>If N &lt; M, this is like O(1)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Load Factor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N/M is called the </a:t>
            </a:r>
            <a:r>
              <a:rPr lang="en-US" i="1" dirty="0"/>
              <a:t>load factor</a:t>
            </a:r>
            <a:r>
              <a:rPr lang="en-US" dirty="0"/>
              <a:t> of the table</a:t>
            </a:r>
          </a:p>
          <a:p>
            <a:pPr>
              <a:defRPr/>
            </a:pPr>
            <a:r>
              <a:rPr lang="en-US" dirty="0"/>
              <a:t>A linear function of N</a:t>
            </a:r>
          </a:p>
          <a:p>
            <a:pPr lvl="1">
              <a:defRPr/>
            </a:pPr>
            <a:r>
              <a:rPr lang="en-US" dirty="0"/>
              <a:t>but a very small coefficient – M is large</a:t>
            </a:r>
          </a:p>
          <a:p>
            <a:pPr lvl="1">
              <a:defRPr/>
            </a:pPr>
            <a:r>
              <a:rPr lang="en-US" dirty="0"/>
              <a:t>find and insert are technically linear</a:t>
            </a:r>
          </a:p>
          <a:p>
            <a:pPr>
              <a:defRPr/>
            </a:pPr>
            <a:r>
              <a:rPr lang="en-US" dirty="0"/>
              <a:t>Can make operations O(1) by enlarging the table and </a:t>
            </a:r>
            <a:r>
              <a:rPr lang="en-US" i="1" dirty="0"/>
              <a:t>rehashing </a:t>
            </a:r>
            <a:r>
              <a:rPr lang="en-US" dirty="0"/>
              <a:t>when load gets too high</a:t>
            </a:r>
          </a:p>
          <a:p>
            <a:pPr lvl="1">
              <a:defRPr/>
            </a:pPr>
            <a:r>
              <a:rPr lang="en-US" dirty="0"/>
              <a:t>double array size whenever load reaches </a:t>
            </a:r>
            <a:r>
              <a:rPr lang="en-US" dirty="0">
                <a:latin typeface="Symbol" pitchFamily="18" charset="2"/>
              </a:rPr>
              <a:t>l</a:t>
            </a:r>
            <a:r>
              <a:rPr lang="en-US" baseline="-25000" dirty="0"/>
              <a:t>0</a:t>
            </a:r>
          </a:p>
          <a:p>
            <a:pPr lvl="1">
              <a:defRPr/>
            </a:pPr>
            <a:r>
              <a:rPr lang="en-US" dirty="0"/>
              <a:t>then go up to next prime number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Rehashing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Make a bigger table (about 2x as big)</a:t>
            </a:r>
          </a:p>
          <a:p>
            <a:pPr>
              <a:defRPr/>
            </a:pPr>
            <a:r>
              <a:rPr lang="en-US"/>
              <a:t>Go thru all the elements of the old table &amp; insert them into the new table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003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384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765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4146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4527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908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5289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5670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6051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643255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*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2927350" y="3630613"/>
            <a:ext cx="391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3182938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41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6813550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997450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94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5602288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37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6207125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78</a:t>
            </a:r>
          </a:p>
        </p:txBody>
      </p:sp>
      <p:cxnSp>
        <p:nvCxnSpPr>
          <p:cNvPr id="51220" name="AutoShape 20"/>
          <p:cNvCxnSpPr>
            <a:cxnSpLocks noChangeShapeType="1"/>
            <a:stCxn id="51205" idx="2"/>
            <a:endCxn id="51215" idx="0"/>
          </p:cNvCxnSpPr>
          <p:nvPr/>
        </p:nvCxnSpPr>
        <p:spPr bwMode="auto">
          <a:xfrm rot="5400000">
            <a:off x="3282951" y="4578350"/>
            <a:ext cx="449262" cy="147637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221" name="AutoShape 21"/>
          <p:cNvCxnSpPr>
            <a:cxnSpLocks noChangeShapeType="1"/>
            <a:stCxn id="51213" idx="2"/>
            <a:endCxn id="51216" idx="0"/>
          </p:cNvCxnSpPr>
          <p:nvPr/>
        </p:nvCxnSpPr>
        <p:spPr bwMode="auto">
          <a:xfrm rot="16200000" flipH="1">
            <a:off x="6622257" y="4434681"/>
            <a:ext cx="449262" cy="434975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222" name="AutoShape 22"/>
          <p:cNvCxnSpPr>
            <a:cxnSpLocks noChangeShapeType="1"/>
            <a:stCxn id="51208" idx="2"/>
            <a:endCxn id="51217" idx="0"/>
          </p:cNvCxnSpPr>
          <p:nvPr/>
        </p:nvCxnSpPr>
        <p:spPr bwMode="auto">
          <a:xfrm rot="16200000" flipH="1">
            <a:off x="4761707" y="4390231"/>
            <a:ext cx="449262" cy="523875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223" name="AutoShape 23"/>
          <p:cNvCxnSpPr>
            <a:cxnSpLocks noChangeShapeType="1"/>
            <a:stCxn id="51211" idx="2"/>
            <a:endCxn id="51218" idx="0"/>
          </p:cNvCxnSpPr>
          <p:nvPr/>
        </p:nvCxnSpPr>
        <p:spPr bwMode="auto">
          <a:xfrm rot="5400000">
            <a:off x="5635626" y="4645025"/>
            <a:ext cx="449262" cy="14287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224" name="AutoShape 24"/>
          <p:cNvCxnSpPr>
            <a:cxnSpLocks noChangeShapeType="1"/>
            <a:stCxn id="51212" idx="2"/>
            <a:endCxn id="51219" idx="0"/>
          </p:cNvCxnSpPr>
          <p:nvPr/>
        </p:nvCxnSpPr>
        <p:spPr bwMode="auto">
          <a:xfrm rot="16200000" flipH="1">
            <a:off x="6128544" y="4547394"/>
            <a:ext cx="449262" cy="209550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3787775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97</a:t>
            </a:r>
          </a:p>
        </p:txBody>
      </p:sp>
      <p:cxnSp>
        <p:nvCxnSpPr>
          <p:cNvPr id="51226" name="AutoShape 26"/>
          <p:cNvCxnSpPr>
            <a:cxnSpLocks noChangeShapeType="1"/>
            <a:stCxn id="51206" idx="2"/>
            <a:endCxn id="51225" idx="0"/>
          </p:cNvCxnSpPr>
          <p:nvPr/>
        </p:nvCxnSpPr>
        <p:spPr bwMode="auto">
          <a:xfrm rot="16200000" flipH="1">
            <a:off x="3775869" y="4614069"/>
            <a:ext cx="449262" cy="76200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227" name="Rectangle 27"/>
          <p:cNvSpPr>
            <a:spLocks noChangeArrowheads="1"/>
          </p:cNvSpPr>
          <p:nvPr/>
        </p:nvSpPr>
        <p:spPr bwMode="auto">
          <a:xfrm>
            <a:off x="4392613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77</a:t>
            </a:r>
          </a:p>
        </p:txBody>
      </p:sp>
      <p:cxnSp>
        <p:nvCxnSpPr>
          <p:cNvPr id="51228" name="AutoShape 28"/>
          <p:cNvCxnSpPr>
            <a:cxnSpLocks noChangeShapeType="1"/>
            <a:stCxn id="51207" idx="2"/>
            <a:endCxn id="51227" idx="0"/>
          </p:cNvCxnSpPr>
          <p:nvPr/>
        </p:nvCxnSpPr>
        <p:spPr bwMode="auto">
          <a:xfrm rot="16200000" flipH="1">
            <a:off x="4268788" y="4502150"/>
            <a:ext cx="449262" cy="300038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2578100" y="4876800"/>
            <a:ext cx="501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FF00"/>
                </a:solidFill>
              </a:rPr>
              <a:t>57</a:t>
            </a:r>
          </a:p>
        </p:txBody>
      </p:sp>
      <p:cxnSp>
        <p:nvCxnSpPr>
          <p:cNvPr id="51230" name="AutoShape 30"/>
          <p:cNvCxnSpPr>
            <a:cxnSpLocks noChangeShapeType="1"/>
            <a:stCxn id="51204" idx="2"/>
            <a:endCxn id="51229" idx="0"/>
          </p:cNvCxnSpPr>
          <p:nvPr/>
        </p:nvCxnSpPr>
        <p:spPr bwMode="auto">
          <a:xfrm rot="5400000">
            <a:off x="2790032" y="4466431"/>
            <a:ext cx="449262" cy="371475"/>
          </a:xfrm>
          <a:prstGeom prst="bentConnector3">
            <a:avLst>
              <a:gd name="adj1" fmla="val 49824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Rehashing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Make a bigger table (about 2x as big)</a:t>
            </a:r>
          </a:p>
          <a:p>
            <a:pPr>
              <a:defRPr/>
            </a:pPr>
            <a:r>
              <a:rPr lang="en-US"/>
              <a:t>Go thru all the elements of the old table &amp; insert them into the new table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914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295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676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057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2438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2819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3200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3581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3962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4343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4724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5105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5486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5867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6248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6629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4" name="Rectangle 20"/>
          <p:cNvSpPr>
            <a:spLocks noChangeArrowheads="1"/>
          </p:cNvSpPr>
          <p:nvPr/>
        </p:nvSpPr>
        <p:spPr bwMode="auto">
          <a:xfrm>
            <a:off x="7010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7391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7772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8153400" y="4046538"/>
            <a:ext cx="3937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/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838200" y="3630613"/>
            <a:ext cx="7727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00 01 02 03 04 05 06 07 08 09 10 11 12 13 14 15 16 17 18 19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250950" y="4038600"/>
            <a:ext cx="501650" cy="1300163"/>
            <a:chOff x="788" y="2544"/>
            <a:chExt cx="316" cy="819"/>
          </a:xfrm>
        </p:grpSpPr>
        <p:sp>
          <p:nvSpPr>
            <p:cNvPr id="52278" name="Rectangle 26"/>
            <p:cNvSpPr>
              <a:spLocks noChangeArrowheads="1"/>
            </p:cNvSpPr>
            <p:nvPr/>
          </p:nvSpPr>
          <p:spPr bwMode="auto">
            <a:xfrm>
              <a:off x="808" y="2544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79" name="Rectangle 27"/>
            <p:cNvSpPr>
              <a:spLocks noChangeArrowheads="1"/>
            </p:cNvSpPr>
            <p:nvPr/>
          </p:nvSpPr>
          <p:spPr bwMode="auto">
            <a:xfrm>
              <a:off x="788" y="3067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41</a:t>
              </a:r>
            </a:p>
          </p:txBody>
        </p:sp>
        <p:cxnSp>
          <p:nvCxnSpPr>
            <p:cNvPr id="52280" name="AutoShape 28"/>
            <p:cNvCxnSpPr>
              <a:cxnSpLocks noChangeShapeType="1"/>
              <a:stCxn id="52278" idx="2"/>
              <a:endCxn id="52279" idx="0"/>
            </p:cNvCxnSpPr>
            <p:nvPr/>
          </p:nvCxnSpPr>
          <p:spPr bwMode="auto">
            <a:xfrm rot="16200000" flipH="1">
              <a:off x="797" y="2919"/>
              <a:ext cx="283" cy="14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581400" y="4038600"/>
            <a:ext cx="806450" cy="1300163"/>
            <a:chOff x="1296" y="2544"/>
            <a:chExt cx="508" cy="819"/>
          </a:xfrm>
        </p:grpSpPr>
        <p:sp>
          <p:nvSpPr>
            <p:cNvPr id="52275" name="Rectangle 30"/>
            <p:cNvSpPr>
              <a:spLocks noChangeArrowheads="1"/>
            </p:cNvSpPr>
            <p:nvPr/>
          </p:nvSpPr>
          <p:spPr bwMode="auto">
            <a:xfrm>
              <a:off x="1296" y="2544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76" name="Rectangle 31"/>
            <p:cNvSpPr>
              <a:spLocks noChangeArrowheads="1"/>
            </p:cNvSpPr>
            <p:nvPr/>
          </p:nvSpPr>
          <p:spPr bwMode="auto">
            <a:xfrm>
              <a:off x="1488" y="3067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27</a:t>
              </a:r>
            </a:p>
          </p:txBody>
        </p:sp>
        <p:cxnSp>
          <p:nvCxnSpPr>
            <p:cNvPr id="52277" name="AutoShape 32"/>
            <p:cNvCxnSpPr>
              <a:cxnSpLocks noChangeShapeType="1"/>
              <a:stCxn id="52275" idx="2"/>
              <a:endCxn id="52276" idx="0"/>
            </p:cNvCxnSpPr>
            <p:nvPr/>
          </p:nvCxnSpPr>
          <p:spPr bwMode="auto">
            <a:xfrm rot="16200000" flipH="1">
              <a:off x="1391" y="2813"/>
              <a:ext cx="283" cy="226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172200" y="4038600"/>
            <a:ext cx="501650" cy="1300163"/>
            <a:chOff x="3888" y="2544"/>
            <a:chExt cx="316" cy="819"/>
          </a:xfrm>
        </p:grpSpPr>
        <p:sp>
          <p:nvSpPr>
            <p:cNvPr id="52272" name="Rectangle 34"/>
            <p:cNvSpPr>
              <a:spLocks noChangeArrowheads="1"/>
            </p:cNvSpPr>
            <p:nvPr/>
          </p:nvSpPr>
          <p:spPr bwMode="auto">
            <a:xfrm>
              <a:off x="3936" y="2544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73" name="Rectangle 35"/>
            <p:cNvSpPr>
              <a:spLocks noChangeArrowheads="1"/>
            </p:cNvSpPr>
            <p:nvPr/>
          </p:nvSpPr>
          <p:spPr bwMode="auto">
            <a:xfrm>
              <a:off x="3888" y="3067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94</a:t>
              </a:r>
            </a:p>
          </p:txBody>
        </p:sp>
        <p:cxnSp>
          <p:nvCxnSpPr>
            <p:cNvPr id="52274" name="AutoShape 36"/>
            <p:cNvCxnSpPr>
              <a:cxnSpLocks noChangeShapeType="1"/>
              <a:stCxn id="52272" idx="2"/>
              <a:endCxn id="52273" idx="0"/>
            </p:cNvCxnSpPr>
            <p:nvPr/>
          </p:nvCxnSpPr>
          <p:spPr bwMode="auto">
            <a:xfrm rot="5400000">
              <a:off x="3911" y="2919"/>
              <a:ext cx="283" cy="14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609600" y="4038600"/>
            <a:ext cx="690563" cy="1300163"/>
            <a:chOff x="384" y="2544"/>
            <a:chExt cx="435" cy="819"/>
          </a:xfrm>
        </p:grpSpPr>
        <p:sp>
          <p:nvSpPr>
            <p:cNvPr id="52269" name="Rectangle 38"/>
            <p:cNvSpPr>
              <a:spLocks noChangeArrowheads="1"/>
            </p:cNvSpPr>
            <p:nvPr/>
          </p:nvSpPr>
          <p:spPr bwMode="auto">
            <a:xfrm>
              <a:off x="571" y="2544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70" name="Rectangle 39"/>
            <p:cNvSpPr>
              <a:spLocks noChangeArrowheads="1"/>
            </p:cNvSpPr>
            <p:nvPr/>
          </p:nvSpPr>
          <p:spPr bwMode="auto">
            <a:xfrm>
              <a:off x="384" y="3067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37</a:t>
              </a:r>
            </a:p>
          </p:txBody>
        </p:sp>
        <p:cxnSp>
          <p:nvCxnSpPr>
            <p:cNvPr id="52271" name="AutoShape 40"/>
            <p:cNvCxnSpPr>
              <a:cxnSpLocks noChangeShapeType="1"/>
              <a:stCxn id="52269" idx="2"/>
              <a:endCxn id="52270" idx="0"/>
            </p:cNvCxnSpPr>
            <p:nvPr/>
          </p:nvCxnSpPr>
          <p:spPr bwMode="auto">
            <a:xfrm rot="5400000">
              <a:off x="477" y="2849"/>
              <a:ext cx="283" cy="153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676400" y="4038600"/>
            <a:ext cx="657225" cy="1300163"/>
            <a:chOff x="3724" y="3357"/>
            <a:chExt cx="414" cy="819"/>
          </a:xfrm>
        </p:grpSpPr>
        <p:sp>
          <p:nvSpPr>
            <p:cNvPr id="52266" name="Rectangle 42"/>
            <p:cNvSpPr>
              <a:spLocks noChangeArrowheads="1"/>
            </p:cNvSpPr>
            <p:nvPr/>
          </p:nvSpPr>
          <p:spPr bwMode="auto">
            <a:xfrm>
              <a:off x="3724" y="3357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67" name="Rectangle 43"/>
            <p:cNvSpPr>
              <a:spLocks noChangeArrowheads="1"/>
            </p:cNvSpPr>
            <p:nvPr/>
          </p:nvSpPr>
          <p:spPr bwMode="auto">
            <a:xfrm>
              <a:off x="3822" y="3880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78</a:t>
              </a:r>
            </a:p>
          </p:txBody>
        </p:sp>
        <p:cxnSp>
          <p:nvCxnSpPr>
            <p:cNvPr id="52268" name="AutoShape 44"/>
            <p:cNvCxnSpPr>
              <a:cxnSpLocks noChangeShapeType="1"/>
              <a:stCxn id="52266" idx="2"/>
              <a:endCxn id="52267" idx="0"/>
            </p:cNvCxnSpPr>
            <p:nvPr/>
          </p:nvCxnSpPr>
          <p:spPr bwMode="auto">
            <a:xfrm rot="16200000" flipH="1">
              <a:off x="3772" y="3673"/>
              <a:ext cx="283" cy="132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7772400" y="4038600"/>
            <a:ext cx="523875" cy="1300163"/>
            <a:chOff x="2284" y="3357"/>
            <a:chExt cx="330" cy="819"/>
          </a:xfrm>
        </p:grpSpPr>
        <p:sp>
          <p:nvSpPr>
            <p:cNvPr id="52263" name="Rectangle 46"/>
            <p:cNvSpPr>
              <a:spLocks noChangeArrowheads="1"/>
            </p:cNvSpPr>
            <p:nvPr/>
          </p:nvSpPr>
          <p:spPr bwMode="auto">
            <a:xfrm>
              <a:off x="2284" y="3357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64" name="Rectangle 47"/>
            <p:cNvSpPr>
              <a:spLocks noChangeArrowheads="1"/>
            </p:cNvSpPr>
            <p:nvPr/>
          </p:nvSpPr>
          <p:spPr bwMode="auto">
            <a:xfrm>
              <a:off x="2298" y="3880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97</a:t>
              </a:r>
            </a:p>
          </p:txBody>
        </p:sp>
        <p:cxnSp>
          <p:nvCxnSpPr>
            <p:cNvPr id="52265" name="AutoShape 48"/>
            <p:cNvCxnSpPr>
              <a:cxnSpLocks noChangeShapeType="1"/>
              <a:stCxn id="52263" idx="2"/>
              <a:endCxn id="52264" idx="0"/>
            </p:cNvCxnSpPr>
            <p:nvPr/>
          </p:nvCxnSpPr>
          <p:spPr bwMode="auto">
            <a:xfrm rot="16200000" flipH="1">
              <a:off x="2290" y="3715"/>
              <a:ext cx="283" cy="48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8167688" y="4038600"/>
            <a:ext cx="747712" cy="1300163"/>
            <a:chOff x="2524" y="3357"/>
            <a:chExt cx="471" cy="819"/>
          </a:xfrm>
        </p:grpSpPr>
        <p:sp>
          <p:nvSpPr>
            <p:cNvPr id="52260" name="Rectangle 50"/>
            <p:cNvSpPr>
              <a:spLocks noChangeArrowheads="1"/>
            </p:cNvSpPr>
            <p:nvPr/>
          </p:nvSpPr>
          <p:spPr bwMode="auto">
            <a:xfrm>
              <a:off x="2524" y="3357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61" name="Rectangle 51"/>
            <p:cNvSpPr>
              <a:spLocks noChangeArrowheads="1"/>
            </p:cNvSpPr>
            <p:nvPr/>
          </p:nvSpPr>
          <p:spPr bwMode="auto">
            <a:xfrm>
              <a:off x="2679" y="3880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77</a:t>
              </a:r>
            </a:p>
          </p:txBody>
        </p:sp>
        <p:cxnSp>
          <p:nvCxnSpPr>
            <p:cNvPr id="52262" name="AutoShape 52"/>
            <p:cNvCxnSpPr>
              <a:cxnSpLocks noChangeShapeType="1"/>
              <a:stCxn id="52260" idx="2"/>
              <a:endCxn id="52261" idx="0"/>
            </p:cNvCxnSpPr>
            <p:nvPr/>
          </p:nvCxnSpPr>
          <p:spPr bwMode="auto">
            <a:xfrm rot="16200000" flipH="1">
              <a:off x="2601" y="3644"/>
              <a:ext cx="283" cy="189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6953250" y="4038600"/>
            <a:ext cx="819150" cy="1300163"/>
            <a:chOff x="1536" y="3357"/>
            <a:chExt cx="516" cy="819"/>
          </a:xfrm>
        </p:grpSpPr>
        <p:sp>
          <p:nvSpPr>
            <p:cNvPr id="52257" name="Rectangle 54"/>
            <p:cNvSpPr>
              <a:spLocks noChangeArrowheads="1"/>
            </p:cNvSpPr>
            <p:nvPr/>
          </p:nvSpPr>
          <p:spPr bwMode="auto">
            <a:xfrm>
              <a:off x="1804" y="3357"/>
              <a:ext cx="248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*</a:t>
              </a:r>
            </a:p>
          </p:txBody>
        </p:sp>
        <p:sp>
          <p:nvSpPr>
            <p:cNvPr id="52258" name="Rectangle 55"/>
            <p:cNvSpPr>
              <a:spLocks noChangeArrowheads="1"/>
            </p:cNvSpPr>
            <p:nvPr/>
          </p:nvSpPr>
          <p:spPr bwMode="auto">
            <a:xfrm>
              <a:off x="1536" y="3880"/>
              <a:ext cx="316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FF00"/>
                  </a:solidFill>
                </a:rPr>
                <a:t>57</a:t>
              </a:r>
            </a:p>
          </p:txBody>
        </p:sp>
        <p:cxnSp>
          <p:nvCxnSpPr>
            <p:cNvPr id="52259" name="AutoShape 56"/>
            <p:cNvCxnSpPr>
              <a:cxnSpLocks noChangeShapeType="1"/>
              <a:stCxn id="52257" idx="2"/>
              <a:endCxn id="52258" idx="0"/>
            </p:cNvCxnSpPr>
            <p:nvPr/>
          </p:nvCxnSpPr>
          <p:spPr bwMode="auto">
            <a:xfrm rot="5400000">
              <a:off x="1669" y="3622"/>
              <a:ext cx="283" cy="234"/>
            </a:xfrm>
            <a:prstGeom prst="bentConnector3">
              <a:avLst>
                <a:gd name="adj1" fmla="val 49824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Rehashing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Double the size of the table &amp; copy all the items into the new table</a:t>
            </a:r>
          </a:p>
          <a:p>
            <a:pPr lvl="1">
              <a:defRPr/>
            </a:pPr>
            <a:r>
              <a:rPr lang="en-US"/>
              <a:t>actually, go to least prime that’s twice as big</a:t>
            </a:r>
          </a:p>
          <a:p>
            <a:pPr>
              <a:defRPr/>
            </a:pPr>
            <a:r>
              <a:rPr lang="en-US"/>
              <a:t>Complexity</a:t>
            </a:r>
          </a:p>
          <a:p>
            <a:pPr lvl="1">
              <a:defRPr/>
            </a:pPr>
            <a:r>
              <a:rPr lang="en-US"/>
              <a:t>scanning table is O(size of table = M)</a:t>
            </a:r>
          </a:p>
          <a:p>
            <a:pPr lvl="1">
              <a:defRPr/>
            </a:pPr>
            <a:r>
              <a:rPr lang="en-US"/>
              <a:t>copying items is O(number of items = N)</a:t>
            </a:r>
          </a:p>
          <a:p>
            <a:pPr lvl="1">
              <a:defRPr/>
            </a:pPr>
            <a:r>
              <a:rPr lang="en-US"/>
              <a:t>we have N/M = 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0</a:t>
            </a:r>
            <a:r>
              <a:rPr lang="en-US"/>
              <a:t>, so M = N/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0</a:t>
            </a:r>
            <a:endParaRPr lang="en-US"/>
          </a:p>
          <a:p>
            <a:pPr lvl="1">
              <a:defRPr/>
            </a:pPr>
            <a:r>
              <a:rPr lang="en-US"/>
              <a:t>since 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0</a:t>
            </a:r>
            <a:r>
              <a:rPr lang="en-US"/>
              <a:t> is a constant, rehashing is O(N)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Average Cost of Rehashing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cost of the O(N) operation is spread over N/2 insertions</a:t>
            </a:r>
          </a:p>
          <a:p>
            <a:pPr lvl="1">
              <a:defRPr/>
            </a:pPr>
            <a:r>
              <a:rPr lang="en-US"/>
              <a:t>size doubled at last rehash</a:t>
            </a:r>
          </a:p>
          <a:p>
            <a:pPr lvl="1">
              <a:defRPr/>
            </a:pPr>
            <a:r>
              <a:rPr lang="en-US"/>
              <a:t>thus load factor was cut in half:  from 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0</a:t>
            </a:r>
            <a:r>
              <a:rPr lang="en-US"/>
              <a:t> to 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0</a:t>
            </a:r>
            <a:r>
              <a:rPr lang="en-US"/>
              <a:t>/2</a:t>
            </a:r>
          </a:p>
          <a:p>
            <a:pPr lvl="1">
              <a:defRPr/>
            </a:pPr>
            <a:r>
              <a:rPr lang="en-US"/>
              <a:t>the load factor has since doubled again</a:t>
            </a:r>
          </a:p>
          <a:p>
            <a:pPr lvl="1">
              <a:defRPr/>
            </a:pPr>
            <a:r>
              <a:rPr lang="en-US"/>
              <a:t>so half the items have been inserted since then</a:t>
            </a:r>
          </a:p>
          <a:p>
            <a:pPr lvl="1">
              <a:defRPr/>
            </a:pPr>
            <a:r>
              <a:rPr lang="en-US"/>
              <a:t>so N/2 insertions since last rehash</a:t>
            </a:r>
          </a:p>
          <a:p>
            <a:pPr>
              <a:defRPr/>
            </a:pPr>
            <a:r>
              <a:rPr lang="en-US"/>
              <a:t>Adds a constant factor to the average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Random Array to Heap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Item 3 is a 13</a:t>
            </a:r>
          </a:p>
          <a:p>
            <a:pPr lvl="1">
              <a:defRPr/>
            </a:pPr>
            <a:r>
              <a:rPr lang="en-US" dirty="0"/>
              <a:t>its smaller child is a 9</a:t>
            </a:r>
          </a:p>
          <a:p>
            <a:pPr lvl="1">
              <a:defRPr/>
            </a:pPr>
            <a:r>
              <a:rPr lang="en-US" dirty="0"/>
              <a:t>swap &amp; OK</a:t>
            </a:r>
          </a:p>
          <a:p>
            <a:pPr>
              <a:defRPr/>
            </a:pPr>
            <a:r>
              <a:rPr lang="en-US" dirty="0"/>
              <a:t>Item 2 is a 19</a:t>
            </a:r>
          </a:p>
          <a:p>
            <a:pPr lvl="1">
              <a:defRPr/>
            </a:pPr>
            <a:r>
              <a:rPr lang="en-US" dirty="0"/>
              <a:t>smaller child is 8</a:t>
            </a:r>
          </a:p>
          <a:p>
            <a:pPr lvl="2">
              <a:defRPr/>
            </a:pPr>
            <a:r>
              <a:rPr lang="en-US" dirty="0"/>
              <a:t>swap</a:t>
            </a:r>
          </a:p>
          <a:p>
            <a:pPr lvl="1">
              <a:defRPr/>
            </a:pPr>
            <a:r>
              <a:rPr lang="en-US" i="1" dirty="0"/>
              <a:t>its</a:t>
            </a:r>
            <a:r>
              <a:rPr lang="en-US" dirty="0"/>
              <a:t> smaller child is 14:</a:t>
            </a:r>
          </a:p>
          <a:p>
            <a:pPr lvl="2">
              <a:defRPr/>
            </a:pPr>
            <a:r>
              <a:rPr lang="en-US" dirty="0"/>
              <a:t>swap again</a:t>
            </a:r>
          </a:p>
        </p:txBody>
      </p:sp>
      <p:sp>
        <p:nvSpPr>
          <p:cNvPr id="151556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sp>
        <p:nvSpPr>
          <p:cNvPr id="151557" name="Oval 5"/>
          <p:cNvSpPr>
            <a:spLocks noChangeArrowheads="1"/>
          </p:cNvSpPr>
          <p:nvPr/>
        </p:nvSpPr>
        <p:spPr bwMode="auto">
          <a:xfrm>
            <a:off x="6702425" y="18288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29</a:t>
            </a:r>
          </a:p>
        </p:txBody>
      </p:sp>
      <p:sp>
        <p:nvSpPr>
          <p:cNvPr id="151558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1559" name="Oval 7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151560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8</a:t>
            </a:r>
          </a:p>
        </p:txBody>
      </p:sp>
      <p:sp>
        <p:nvSpPr>
          <p:cNvPr id="151561" name="Oval 9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151562" name="Oval 10"/>
          <p:cNvSpPr>
            <a:spLocks noChangeArrowheads="1"/>
          </p:cNvSpPr>
          <p:nvPr/>
        </p:nvSpPr>
        <p:spPr bwMode="auto">
          <a:xfrm>
            <a:off x="7342188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9</a:t>
            </a:r>
          </a:p>
        </p:txBody>
      </p:sp>
      <p:sp>
        <p:nvSpPr>
          <p:cNvPr id="151563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22</a:t>
            </a:r>
          </a:p>
        </p:txBody>
      </p:sp>
      <p:cxnSp>
        <p:nvCxnSpPr>
          <p:cNvPr id="151564" name="AutoShape 12"/>
          <p:cNvCxnSpPr>
            <a:cxnSpLocks noChangeShapeType="1"/>
            <a:stCxn id="151557" idx="3"/>
            <a:endCxn id="151559" idx="0"/>
          </p:cNvCxnSpPr>
          <p:nvPr/>
        </p:nvCxnSpPr>
        <p:spPr bwMode="auto">
          <a:xfrm flipH="1">
            <a:off x="6218238" y="2360613"/>
            <a:ext cx="5762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1565" name="AutoShape 13"/>
          <p:cNvCxnSpPr>
            <a:cxnSpLocks noChangeShapeType="1"/>
            <a:stCxn id="151557" idx="5"/>
            <a:endCxn id="151558" idx="0"/>
          </p:cNvCxnSpPr>
          <p:nvPr/>
        </p:nvCxnSpPr>
        <p:spPr bwMode="auto">
          <a:xfrm>
            <a:off x="7239000" y="2360613"/>
            <a:ext cx="6842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1566" name="AutoShape 14"/>
          <p:cNvCxnSpPr>
            <a:cxnSpLocks noChangeShapeType="1"/>
            <a:stCxn id="151559" idx="3"/>
            <a:endCxn id="151561" idx="0"/>
          </p:cNvCxnSpPr>
          <p:nvPr/>
        </p:nvCxnSpPr>
        <p:spPr bwMode="auto">
          <a:xfrm flipH="1">
            <a:off x="5616575" y="3154363"/>
            <a:ext cx="3794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1567" name="AutoShape 15"/>
          <p:cNvCxnSpPr>
            <a:cxnSpLocks noChangeShapeType="1"/>
            <a:stCxn id="151559" idx="5"/>
            <a:endCxn id="151560" idx="0"/>
          </p:cNvCxnSpPr>
          <p:nvPr/>
        </p:nvCxnSpPr>
        <p:spPr bwMode="auto">
          <a:xfrm>
            <a:off x="6440488" y="3154363"/>
            <a:ext cx="3794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1568" name="AutoShape 16"/>
          <p:cNvCxnSpPr>
            <a:cxnSpLocks noChangeShapeType="1"/>
            <a:stCxn id="151558" idx="3"/>
            <a:endCxn id="151562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1569" name="AutoShape 17"/>
          <p:cNvCxnSpPr>
            <a:cxnSpLocks noChangeShapeType="1"/>
            <a:stCxn id="151558" idx="5"/>
            <a:endCxn id="151563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51570" name="Rectangle 18"/>
          <p:cNvSpPr>
            <a:spLocks noChangeArrowheads="1"/>
          </p:cNvSpPr>
          <p:nvPr/>
        </p:nvSpPr>
        <p:spPr bwMode="auto">
          <a:xfrm>
            <a:off x="4041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51571" name="Rectangle 19"/>
          <p:cNvSpPr>
            <a:spLocks noChangeArrowheads="1"/>
          </p:cNvSpPr>
          <p:nvPr/>
        </p:nvSpPr>
        <p:spPr bwMode="auto">
          <a:xfrm>
            <a:off x="4973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1572" name="Rectangle 20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151573" name="Rectangle 21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151574" name="Rectangle 22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1575" name="Rectangle 23"/>
          <p:cNvSpPr>
            <a:spLocks noChangeArrowheads="1"/>
          </p:cNvSpPr>
          <p:nvPr/>
        </p:nvSpPr>
        <p:spPr bwMode="auto">
          <a:xfrm>
            <a:off x="6370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151576" name="Rectangle 24"/>
          <p:cNvSpPr>
            <a:spLocks noChangeArrowheads="1"/>
          </p:cNvSpPr>
          <p:nvPr/>
        </p:nvSpPr>
        <p:spPr bwMode="auto">
          <a:xfrm>
            <a:off x="6835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151577" name="Text Box 25"/>
          <p:cNvSpPr txBox="1">
            <a:spLocks noChangeArrowheads="1"/>
          </p:cNvSpPr>
          <p:nvPr/>
        </p:nvSpPr>
        <p:spPr bwMode="auto">
          <a:xfrm>
            <a:off x="4178300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 alt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151578" name="Rectangle 26"/>
          <p:cNvSpPr>
            <a:spLocks noChangeArrowheads="1"/>
          </p:cNvSpPr>
          <p:nvPr/>
        </p:nvSpPr>
        <p:spPr bwMode="auto">
          <a:xfrm>
            <a:off x="72771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cxnSp>
        <p:nvCxnSpPr>
          <p:cNvPr id="151579" name="AutoShape 27"/>
          <p:cNvCxnSpPr>
            <a:cxnSpLocks noChangeShapeType="1"/>
            <a:stCxn id="151561" idx="3"/>
            <a:endCxn id="151556" idx="0"/>
          </p:cNvCxnSpPr>
          <p:nvPr/>
        </p:nvCxnSpPr>
        <p:spPr bwMode="auto">
          <a:xfrm flipH="1">
            <a:off x="5267325" y="3916363"/>
            <a:ext cx="1270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51580" name="Oval 28"/>
          <p:cNvSpPr>
            <a:spLocks noChangeArrowheads="1"/>
          </p:cNvSpPr>
          <p:nvPr/>
        </p:nvSpPr>
        <p:spPr bwMode="auto">
          <a:xfrm>
            <a:off x="560705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20</a:t>
            </a:r>
          </a:p>
        </p:txBody>
      </p:sp>
      <p:sp>
        <p:nvSpPr>
          <p:cNvPr id="151581" name="Oval 29"/>
          <p:cNvSpPr>
            <a:spLocks noChangeArrowheads="1"/>
          </p:cNvSpPr>
          <p:nvPr/>
        </p:nvSpPr>
        <p:spPr bwMode="auto">
          <a:xfrm>
            <a:off x="62611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cxnSp>
        <p:nvCxnSpPr>
          <p:cNvPr id="151582" name="AutoShape 30"/>
          <p:cNvCxnSpPr>
            <a:cxnSpLocks noChangeShapeType="1"/>
            <a:stCxn id="151561" idx="5"/>
            <a:endCxn id="151580" idx="0"/>
          </p:cNvCxnSpPr>
          <p:nvPr/>
        </p:nvCxnSpPr>
        <p:spPr bwMode="auto">
          <a:xfrm>
            <a:off x="5838825" y="3916363"/>
            <a:ext cx="8255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1583" name="AutoShape 31"/>
          <p:cNvCxnSpPr>
            <a:cxnSpLocks noChangeShapeType="1"/>
            <a:stCxn id="151560" idx="3"/>
            <a:endCxn id="151581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51584" name="Rectangle 32"/>
          <p:cNvSpPr>
            <a:spLocks noChangeArrowheads="1"/>
          </p:cNvSpPr>
          <p:nvPr/>
        </p:nvSpPr>
        <p:spPr bwMode="auto">
          <a:xfrm>
            <a:off x="77438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  <p:sp>
        <p:nvSpPr>
          <p:cNvPr id="151585" name="Rectangle 33"/>
          <p:cNvSpPr>
            <a:spLocks noChangeArrowheads="1"/>
          </p:cNvSpPr>
          <p:nvPr/>
        </p:nvSpPr>
        <p:spPr bwMode="auto">
          <a:xfrm>
            <a:off x="82010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151586" name="Text Box 34"/>
          <p:cNvSpPr txBox="1">
            <a:spLocks noChangeArrowheads="1"/>
          </p:cNvSpPr>
          <p:nvPr/>
        </p:nvSpPr>
        <p:spPr bwMode="auto">
          <a:xfrm>
            <a:off x="4147042" y="6172200"/>
            <a:ext cx="196483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have children</a:t>
            </a:r>
          </a:p>
        </p:txBody>
      </p: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6252258" y="6172200"/>
            <a:ext cx="23671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have no children</a:t>
            </a:r>
          </a:p>
        </p:txBody>
      </p:sp>
      <p:sp>
        <p:nvSpPr>
          <p:cNvPr id="546852" name="Oval 3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546853" name="Oval 37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13</a:t>
            </a:r>
          </a:p>
        </p:txBody>
      </p:sp>
      <p:sp>
        <p:nvSpPr>
          <p:cNvPr id="546854" name="Oval 38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546855" name="Oval 39"/>
          <p:cNvSpPr>
            <a:spLocks noChangeArrowheads="1"/>
          </p:cNvSpPr>
          <p:nvPr/>
        </p:nvSpPr>
        <p:spPr bwMode="auto">
          <a:xfrm>
            <a:off x="6505575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19</a:t>
            </a:r>
          </a:p>
        </p:txBody>
      </p:sp>
      <p:sp>
        <p:nvSpPr>
          <p:cNvPr id="546856" name="Oval 40"/>
          <p:cNvSpPr>
            <a:spLocks noChangeArrowheads="1"/>
          </p:cNvSpPr>
          <p:nvPr/>
        </p:nvSpPr>
        <p:spPr bwMode="auto">
          <a:xfrm>
            <a:off x="62611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19</a:t>
            </a:r>
          </a:p>
        </p:txBody>
      </p:sp>
      <p:sp>
        <p:nvSpPr>
          <p:cNvPr id="546857" name="Oval 41"/>
          <p:cNvSpPr>
            <a:spLocks noChangeArrowheads="1"/>
          </p:cNvSpPr>
          <p:nvPr/>
        </p:nvSpPr>
        <p:spPr bwMode="auto">
          <a:xfrm>
            <a:off x="6505575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14</a:t>
            </a:r>
          </a:p>
        </p:txBody>
      </p:sp>
      <p:sp>
        <p:nvSpPr>
          <p:cNvPr id="546858" name="Rectangle 42"/>
          <p:cNvSpPr>
            <a:spLocks noChangeArrowheads="1"/>
          </p:cNvSpPr>
          <p:nvPr/>
        </p:nvSpPr>
        <p:spPr bwMode="auto">
          <a:xfrm>
            <a:off x="4973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546859" name="Rectangle 43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546860" name="Rectangle 44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546861" name="Rectangle 45"/>
          <p:cNvSpPr>
            <a:spLocks noChangeArrowheads="1"/>
          </p:cNvSpPr>
          <p:nvPr/>
        </p:nvSpPr>
        <p:spPr bwMode="auto">
          <a:xfrm>
            <a:off x="82010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546862" name="Rectangle 46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546863" name="Rectangle 47"/>
          <p:cNvSpPr>
            <a:spLocks noChangeArrowheads="1"/>
          </p:cNvSpPr>
          <p:nvPr/>
        </p:nvSpPr>
        <p:spPr bwMode="auto">
          <a:xfrm>
            <a:off x="6370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1600" name="Line 48"/>
          <p:cNvSpPr>
            <a:spLocks noChangeShapeType="1"/>
          </p:cNvSpPr>
          <p:nvPr/>
        </p:nvSpPr>
        <p:spPr bwMode="auto">
          <a:xfrm flipV="1">
            <a:off x="6324600" y="5181600"/>
            <a:ext cx="76200" cy="12954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52" grpId="0" animBg="1" autoUpdateAnimBg="0"/>
      <p:bldP spid="546853" grpId="0" animBg="1" autoUpdateAnimBg="0"/>
      <p:bldP spid="546854" grpId="0" animBg="1" autoUpdateAnimBg="0"/>
      <p:bldP spid="546855" grpId="0" animBg="1" autoUpdateAnimBg="0"/>
      <p:bldP spid="546856" grpId="0" animBg="1" autoUpdateAnimBg="0"/>
      <p:bldP spid="546857" grpId="0" animBg="1" autoUpdateAnimBg="0"/>
      <p:bldP spid="546858" grpId="0" animBg="1" autoUpdateAnimBg="0"/>
      <p:bldP spid="546859" grpId="0" animBg="1" autoUpdateAnimBg="0"/>
      <p:bldP spid="546860" grpId="0" animBg="1" autoUpdateAnimBg="0"/>
      <p:bldP spid="546861" grpId="0" animBg="1" autoUpdateAnimBg="0"/>
      <p:bldP spid="546862" grpId="0" animBg="1" autoUpdateAnimBg="0"/>
      <p:bldP spid="546863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Generating a Hash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Java uses the </a:t>
            </a:r>
            <a:r>
              <a:rPr lang="en-CA" dirty="0" err="1"/>
              <a:t>hashCode</a:t>
            </a:r>
            <a:r>
              <a:rPr lang="en-CA" dirty="0"/>
              <a:t> method from Object</a:t>
            </a:r>
          </a:p>
          <a:p>
            <a:pPr lvl="1">
              <a:defRPr/>
            </a:pPr>
            <a:r>
              <a:rPr lang="en-CA" dirty="0"/>
              <a:t>you should override it for your own classes</a:t>
            </a:r>
          </a:p>
          <a:p>
            <a:pPr>
              <a:defRPr/>
            </a:pPr>
            <a:r>
              <a:rPr lang="en-CA" dirty="0" err="1"/>
              <a:t>NetBeans</a:t>
            </a:r>
            <a:r>
              <a:rPr lang="en-CA" dirty="0"/>
              <a:t> will help you choose a good one</a:t>
            </a:r>
          </a:p>
          <a:p>
            <a:pPr lvl="1">
              <a:defRPr/>
            </a:pPr>
            <a:r>
              <a:rPr lang="en-CA" dirty="0"/>
              <a:t>write your equals method</a:t>
            </a:r>
          </a:p>
          <a:p>
            <a:pPr lvl="1">
              <a:defRPr/>
            </a:pPr>
            <a:r>
              <a:rPr lang="en-CA" dirty="0"/>
              <a:t>click on the light-bulb icon</a:t>
            </a:r>
          </a:p>
          <a:p>
            <a:pPr lvl="1">
              <a:defRPr/>
            </a:pPr>
            <a:r>
              <a:rPr lang="en-CA" dirty="0"/>
              <a:t>select generate missing </a:t>
            </a:r>
            <a:r>
              <a:rPr lang="en-CA" dirty="0" err="1"/>
              <a:t>hashCode</a:t>
            </a:r>
            <a:r>
              <a:rPr lang="en-CA" dirty="0"/>
              <a:t>()</a:t>
            </a:r>
          </a:p>
          <a:p>
            <a:pPr lvl="1">
              <a:defRPr/>
            </a:pPr>
            <a:r>
              <a:rPr lang="en-CA" dirty="0"/>
              <a:t>select the instance variables to use</a:t>
            </a:r>
          </a:p>
          <a:p>
            <a:pPr lvl="1">
              <a:defRPr/>
            </a:pPr>
            <a:r>
              <a:rPr lang="en-CA" dirty="0"/>
              <a:t>click OK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TreeSet</a:t>
            </a:r>
            <a:r>
              <a:rPr lang="en-CA" dirty="0"/>
              <a:t> </a:t>
            </a:r>
            <a:r>
              <a:rPr lang="en-CA" i="1" dirty="0"/>
              <a:t>vs</a:t>
            </a:r>
            <a:r>
              <a:rPr lang="en-CA" dirty="0"/>
              <a:t>. </a:t>
            </a:r>
            <a:r>
              <a:rPr lang="en-CA" dirty="0" err="1"/>
              <a:t>HashSet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iterate thru elements of set</a:t>
            </a:r>
          </a:p>
          <a:p>
            <a:pPr lvl="1">
              <a:defRPr/>
            </a:pPr>
            <a:r>
              <a:rPr lang="en-CA" dirty="0" err="1"/>
              <a:t>TreeSet</a:t>
            </a:r>
            <a:r>
              <a:rPr lang="en-CA" dirty="0"/>
              <a:t> goes thru items in order</a:t>
            </a:r>
          </a:p>
          <a:p>
            <a:pPr lvl="2">
              <a:defRPr/>
            </a:pPr>
            <a:r>
              <a:rPr lang="en-CA" dirty="0"/>
              <a:t>4, 8, 11, 12, 15, 18, 31, 42, 55, 99</a:t>
            </a:r>
          </a:p>
          <a:p>
            <a:pPr lvl="1">
              <a:defRPr/>
            </a:pPr>
            <a:r>
              <a:rPr lang="en-CA" dirty="0" err="1"/>
              <a:t>HashSet</a:t>
            </a:r>
            <a:r>
              <a:rPr lang="en-CA" dirty="0"/>
              <a:t> generates weird order</a:t>
            </a:r>
          </a:p>
          <a:p>
            <a:pPr lvl="2">
              <a:defRPr/>
            </a:pPr>
            <a:r>
              <a:rPr lang="en-CA" dirty="0"/>
              <a:t>15, 55, 4, 31, 18, 42, 99, 8, 11, 12</a:t>
            </a:r>
          </a:p>
          <a:p>
            <a:pPr lvl="1">
              <a:defRPr/>
            </a:pPr>
            <a:r>
              <a:rPr lang="en-CA" dirty="0" err="1"/>
              <a:t>LinkedHashSet</a:t>
            </a:r>
            <a:r>
              <a:rPr lang="en-CA" dirty="0"/>
              <a:t> uses insertion order</a:t>
            </a:r>
          </a:p>
          <a:p>
            <a:pPr lvl="2">
              <a:defRPr/>
            </a:pPr>
            <a:r>
              <a:rPr lang="en-CA" dirty="0"/>
              <a:t>31, 8, 12, 99, 18, 4, 15, 55, 42, 11</a:t>
            </a:r>
          </a:p>
          <a:p>
            <a:pPr lvl="2">
              <a:defRPr/>
            </a:pPr>
            <a:r>
              <a:rPr lang="en-CA" dirty="0"/>
              <a:t>note: </a:t>
            </a:r>
            <a:r>
              <a:rPr lang="en-CA" dirty="0" err="1"/>
              <a:t>LinkedHashSet</a:t>
            </a:r>
            <a:r>
              <a:rPr lang="en-CA" dirty="0"/>
              <a:t> is </a:t>
            </a:r>
            <a:r>
              <a:rPr lang="en-CA" i="1" dirty="0"/>
              <a:t>not</a:t>
            </a:r>
            <a:r>
              <a:rPr lang="en-CA" dirty="0"/>
              <a:t> a chained hash table!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Sample Map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File search program</a:t>
            </a:r>
          </a:p>
          <a:p>
            <a:pPr lvl="1">
              <a:defRPr/>
            </a:pPr>
            <a:r>
              <a:rPr lang="en-CA" dirty="0"/>
              <a:t>load a file</a:t>
            </a:r>
          </a:p>
          <a:p>
            <a:pPr lvl="1">
              <a:defRPr/>
            </a:pPr>
            <a:r>
              <a:rPr lang="en-CA" dirty="0"/>
              <a:t>ask for lines containing given words</a:t>
            </a:r>
          </a:p>
          <a:p>
            <a:pPr lvl="1">
              <a:defRPr/>
            </a:pPr>
            <a:r>
              <a:rPr lang="en-CA" dirty="0"/>
              <a:t>uses Map&lt;String, Set&lt;Integer&gt;&gt;</a:t>
            </a:r>
          </a:p>
          <a:p>
            <a:pPr lvl="1">
              <a:defRPr/>
            </a:pPr>
            <a:r>
              <a:rPr lang="en-CA" dirty="0"/>
              <a:t>like the simple web search engine, but using line numbers instead of URLs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B7A28-382C-1070-66D9-19DAE6C9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45EE9-1266-45F8-C534-421F5FDC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Final exam is on 17 April, 10AM</a:t>
            </a:r>
          </a:p>
          <a:p>
            <a:r>
              <a:rPr lang="en-CA" dirty="0"/>
              <a:t>Covers everything in course</a:t>
            </a:r>
          </a:p>
          <a:p>
            <a:pPr lvl="1"/>
            <a:r>
              <a:rPr lang="en-CA" dirty="0"/>
              <a:t>extra weight on things NOT covered on M1</a:t>
            </a:r>
          </a:p>
          <a:p>
            <a:r>
              <a:rPr lang="en-CA" dirty="0"/>
              <a:t>Open book</a:t>
            </a:r>
          </a:p>
          <a:p>
            <a:pPr lvl="1"/>
            <a:r>
              <a:rPr lang="en-CA" dirty="0"/>
              <a:t>no, you cannot copy code from the internet</a:t>
            </a:r>
          </a:p>
          <a:p>
            <a:pPr lvl="1"/>
            <a:r>
              <a:rPr lang="en-CA" dirty="0"/>
              <a:t>yes, you can copy code from this course</a:t>
            </a:r>
          </a:p>
          <a:p>
            <a:pPr lvl="2"/>
            <a:r>
              <a:rPr lang="en-CA" dirty="0"/>
              <a:t>but only mine and your own (not other students’)</a:t>
            </a:r>
          </a:p>
        </p:txBody>
      </p:sp>
    </p:spTree>
    <p:extLst>
      <p:ext uri="{BB962C8B-B14F-4D97-AF65-F5344CB8AC3E}">
        <p14:creationId xmlns:p14="http://schemas.microsoft.com/office/powerpoint/2010/main" val="231887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Random Array to Heap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Item 1 is a 29</a:t>
            </a:r>
          </a:p>
          <a:p>
            <a:pPr lvl="1">
              <a:defRPr/>
            </a:pPr>
            <a:r>
              <a:rPr lang="en-US" dirty="0"/>
              <a:t>smaller child is 8</a:t>
            </a:r>
          </a:p>
          <a:p>
            <a:pPr lvl="2">
              <a:defRPr/>
            </a:pPr>
            <a:r>
              <a:rPr lang="en-US" dirty="0"/>
              <a:t>swap</a:t>
            </a:r>
          </a:p>
          <a:p>
            <a:pPr lvl="1">
              <a:defRPr/>
            </a:pPr>
            <a:r>
              <a:rPr lang="en-US" i="1" dirty="0"/>
              <a:t>its</a:t>
            </a:r>
            <a:r>
              <a:rPr lang="en-US" dirty="0"/>
              <a:t> smaller child is 13</a:t>
            </a:r>
          </a:p>
          <a:p>
            <a:pPr lvl="2">
              <a:defRPr/>
            </a:pPr>
            <a:r>
              <a:rPr lang="en-US" dirty="0"/>
              <a:t>swap again</a:t>
            </a:r>
          </a:p>
          <a:p>
            <a:pPr lvl="1">
              <a:defRPr/>
            </a:pPr>
            <a:r>
              <a:rPr lang="en-US" i="1" dirty="0"/>
              <a:t>its </a:t>
            </a:r>
            <a:r>
              <a:rPr lang="en-US" dirty="0"/>
              <a:t>smaller child is 14</a:t>
            </a:r>
          </a:p>
          <a:p>
            <a:pPr lvl="2">
              <a:defRPr/>
            </a:pPr>
            <a:r>
              <a:rPr lang="en-US" dirty="0"/>
              <a:t>swap again</a:t>
            </a:r>
          </a:p>
          <a:p>
            <a:pPr lvl="1">
              <a:defRPr/>
            </a:pPr>
            <a:r>
              <a:rPr lang="en-US" dirty="0"/>
              <a:t>done</a:t>
            </a:r>
          </a:p>
        </p:txBody>
      </p:sp>
      <p:sp>
        <p:nvSpPr>
          <p:cNvPr id="153604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153605" name="Oval 5"/>
          <p:cNvSpPr>
            <a:spLocks noChangeArrowheads="1"/>
          </p:cNvSpPr>
          <p:nvPr/>
        </p:nvSpPr>
        <p:spPr bwMode="auto">
          <a:xfrm>
            <a:off x="6702425" y="18288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53606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153607" name="Oval 7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153608" name="Oval 8"/>
          <p:cNvSpPr>
            <a:spLocks noChangeArrowheads="1"/>
          </p:cNvSpPr>
          <p:nvPr/>
        </p:nvSpPr>
        <p:spPr bwMode="auto">
          <a:xfrm>
            <a:off x="6505575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153609" name="Oval 9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3610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3611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cxnSp>
        <p:nvCxnSpPr>
          <p:cNvPr id="153612" name="AutoShape 12"/>
          <p:cNvCxnSpPr>
            <a:cxnSpLocks noChangeShapeType="1"/>
            <a:stCxn id="153605" idx="3"/>
            <a:endCxn id="153607" idx="0"/>
          </p:cNvCxnSpPr>
          <p:nvPr/>
        </p:nvCxnSpPr>
        <p:spPr bwMode="auto">
          <a:xfrm flipH="1">
            <a:off x="6218238" y="2360613"/>
            <a:ext cx="5762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3613" name="AutoShape 13"/>
          <p:cNvCxnSpPr>
            <a:cxnSpLocks noChangeShapeType="1"/>
            <a:stCxn id="153605" idx="5"/>
            <a:endCxn id="153606" idx="0"/>
          </p:cNvCxnSpPr>
          <p:nvPr/>
        </p:nvCxnSpPr>
        <p:spPr bwMode="auto">
          <a:xfrm>
            <a:off x="7239000" y="2360613"/>
            <a:ext cx="6842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3614" name="AutoShape 14"/>
          <p:cNvCxnSpPr>
            <a:cxnSpLocks noChangeShapeType="1"/>
            <a:stCxn id="153607" idx="3"/>
            <a:endCxn id="153609" idx="0"/>
          </p:cNvCxnSpPr>
          <p:nvPr/>
        </p:nvCxnSpPr>
        <p:spPr bwMode="auto">
          <a:xfrm flipH="1">
            <a:off x="5616575" y="3154363"/>
            <a:ext cx="3794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3615" name="AutoShape 15"/>
          <p:cNvCxnSpPr>
            <a:cxnSpLocks noChangeShapeType="1"/>
            <a:stCxn id="153607" idx="5"/>
            <a:endCxn id="153608" idx="0"/>
          </p:cNvCxnSpPr>
          <p:nvPr/>
        </p:nvCxnSpPr>
        <p:spPr bwMode="auto">
          <a:xfrm>
            <a:off x="6440488" y="3154363"/>
            <a:ext cx="3794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3616" name="AutoShape 16"/>
          <p:cNvCxnSpPr>
            <a:cxnSpLocks noChangeShapeType="1"/>
            <a:stCxn id="153606" idx="3"/>
            <a:endCxn id="153610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3617" name="AutoShape 17"/>
          <p:cNvCxnSpPr>
            <a:cxnSpLocks noChangeShapeType="1"/>
            <a:stCxn id="153606" idx="5"/>
            <a:endCxn id="153611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53618" name="Rectangle 18"/>
          <p:cNvSpPr>
            <a:spLocks noChangeArrowheads="1"/>
          </p:cNvSpPr>
          <p:nvPr/>
        </p:nvSpPr>
        <p:spPr bwMode="auto">
          <a:xfrm>
            <a:off x="4041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53619" name="Rectangle 19"/>
          <p:cNvSpPr>
            <a:spLocks noChangeArrowheads="1"/>
          </p:cNvSpPr>
          <p:nvPr/>
        </p:nvSpPr>
        <p:spPr bwMode="auto">
          <a:xfrm>
            <a:off x="4973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</a:t>
            </a:r>
          </a:p>
        </p:txBody>
      </p:sp>
      <p:sp>
        <p:nvSpPr>
          <p:cNvPr id="153620" name="Rectangle 20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153621" name="Rectangle 21"/>
          <p:cNvSpPr>
            <a:spLocks noChangeArrowheads="1"/>
          </p:cNvSpPr>
          <p:nvPr/>
        </p:nvSpPr>
        <p:spPr bwMode="auto">
          <a:xfrm>
            <a:off x="5905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153622" name="Rectangle 22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3623" name="Rectangle 23"/>
          <p:cNvSpPr>
            <a:spLocks noChangeArrowheads="1"/>
          </p:cNvSpPr>
          <p:nvPr/>
        </p:nvSpPr>
        <p:spPr bwMode="auto">
          <a:xfrm>
            <a:off x="6370638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153624" name="Rectangle 24"/>
          <p:cNvSpPr>
            <a:spLocks noChangeArrowheads="1"/>
          </p:cNvSpPr>
          <p:nvPr/>
        </p:nvSpPr>
        <p:spPr bwMode="auto">
          <a:xfrm>
            <a:off x="6835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22</a:t>
            </a:r>
          </a:p>
        </p:txBody>
      </p:sp>
      <p:sp>
        <p:nvSpPr>
          <p:cNvPr id="153625" name="Text Box 25"/>
          <p:cNvSpPr txBox="1">
            <a:spLocks noChangeArrowheads="1"/>
          </p:cNvSpPr>
          <p:nvPr/>
        </p:nvSpPr>
        <p:spPr bwMode="auto">
          <a:xfrm>
            <a:off x="4178300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 alt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153626" name="Rectangle 26"/>
          <p:cNvSpPr>
            <a:spLocks noChangeArrowheads="1"/>
          </p:cNvSpPr>
          <p:nvPr/>
        </p:nvSpPr>
        <p:spPr bwMode="auto">
          <a:xfrm>
            <a:off x="72771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cxnSp>
        <p:nvCxnSpPr>
          <p:cNvPr id="153627" name="AutoShape 27"/>
          <p:cNvCxnSpPr>
            <a:cxnSpLocks noChangeShapeType="1"/>
            <a:stCxn id="153609" idx="3"/>
            <a:endCxn id="153604" idx="0"/>
          </p:cNvCxnSpPr>
          <p:nvPr/>
        </p:nvCxnSpPr>
        <p:spPr bwMode="auto">
          <a:xfrm flipH="1">
            <a:off x="5267325" y="3916363"/>
            <a:ext cx="1270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53628" name="Oval 28"/>
          <p:cNvSpPr>
            <a:spLocks noChangeArrowheads="1"/>
          </p:cNvSpPr>
          <p:nvPr/>
        </p:nvSpPr>
        <p:spPr bwMode="auto">
          <a:xfrm>
            <a:off x="560705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  <p:sp>
        <p:nvSpPr>
          <p:cNvPr id="153629" name="Oval 29"/>
          <p:cNvSpPr>
            <a:spLocks noChangeArrowheads="1"/>
          </p:cNvSpPr>
          <p:nvPr/>
        </p:nvSpPr>
        <p:spPr bwMode="auto">
          <a:xfrm>
            <a:off x="62611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cxnSp>
        <p:nvCxnSpPr>
          <p:cNvPr id="153630" name="AutoShape 30"/>
          <p:cNvCxnSpPr>
            <a:cxnSpLocks noChangeShapeType="1"/>
            <a:stCxn id="153609" idx="5"/>
            <a:endCxn id="153628" idx="0"/>
          </p:cNvCxnSpPr>
          <p:nvPr/>
        </p:nvCxnSpPr>
        <p:spPr bwMode="auto">
          <a:xfrm>
            <a:off x="5838825" y="3916363"/>
            <a:ext cx="8255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3631" name="AutoShape 31"/>
          <p:cNvCxnSpPr>
            <a:cxnSpLocks noChangeShapeType="1"/>
            <a:stCxn id="153608" idx="3"/>
            <a:endCxn id="153629" idx="0"/>
          </p:cNvCxnSpPr>
          <p:nvPr/>
        </p:nvCxnSpPr>
        <p:spPr bwMode="auto">
          <a:xfrm flipH="1">
            <a:off x="6575425" y="3916363"/>
            <a:ext cx="222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153632" name="Rectangle 32"/>
          <p:cNvSpPr>
            <a:spLocks noChangeArrowheads="1"/>
          </p:cNvSpPr>
          <p:nvPr/>
        </p:nvSpPr>
        <p:spPr bwMode="auto">
          <a:xfrm>
            <a:off x="77438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20</a:t>
            </a:r>
          </a:p>
        </p:txBody>
      </p:sp>
      <p:sp>
        <p:nvSpPr>
          <p:cNvPr id="153633" name="Rectangle 33"/>
          <p:cNvSpPr>
            <a:spLocks noChangeArrowheads="1"/>
          </p:cNvSpPr>
          <p:nvPr/>
        </p:nvSpPr>
        <p:spPr bwMode="auto">
          <a:xfrm>
            <a:off x="82010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19</a:t>
            </a:r>
          </a:p>
        </p:txBody>
      </p:sp>
      <p:sp>
        <p:nvSpPr>
          <p:cNvPr id="153634" name="Line 34"/>
          <p:cNvSpPr>
            <a:spLocks noChangeShapeType="1"/>
          </p:cNvSpPr>
          <p:nvPr/>
        </p:nvSpPr>
        <p:spPr bwMode="auto">
          <a:xfrm flipV="1">
            <a:off x="6324600" y="5181600"/>
            <a:ext cx="76200" cy="12954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635" name="Text Box 35"/>
          <p:cNvSpPr txBox="1">
            <a:spLocks noChangeArrowheads="1"/>
          </p:cNvSpPr>
          <p:nvPr/>
        </p:nvSpPr>
        <p:spPr bwMode="auto">
          <a:xfrm>
            <a:off x="4147042" y="6172200"/>
            <a:ext cx="196483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have children</a:t>
            </a:r>
          </a:p>
        </p:txBody>
      </p:sp>
      <p:sp>
        <p:nvSpPr>
          <p:cNvPr id="153636" name="Text Box 36"/>
          <p:cNvSpPr txBox="1">
            <a:spLocks noChangeArrowheads="1"/>
          </p:cNvSpPr>
          <p:nvPr/>
        </p:nvSpPr>
        <p:spPr bwMode="auto">
          <a:xfrm>
            <a:off x="6252258" y="6172200"/>
            <a:ext cx="23671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have no children</a:t>
            </a:r>
          </a:p>
        </p:txBody>
      </p:sp>
      <p:sp>
        <p:nvSpPr>
          <p:cNvPr id="547877" name="Oval 37"/>
          <p:cNvSpPr>
            <a:spLocks noChangeArrowheads="1"/>
          </p:cNvSpPr>
          <p:nvPr/>
        </p:nvSpPr>
        <p:spPr bwMode="auto">
          <a:xfrm>
            <a:off x="6702425" y="18288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547878" name="Oval 38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7879" name="Oval 39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7880" name="Oval 40"/>
          <p:cNvSpPr>
            <a:spLocks noChangeArrowheads="1"/>
          </p:cNvSpPr>
          <p:nvPr/>
        </p:nvSpPr>
        <p:spPr bwMode="auto">
          <a:xfrm>
            <a:off x="5903913" y="2622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547881" name="Oval 41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7882" name="Oval 42"/>
          <p:cNvSpPr>
            <a:spLocks noChangeArrowheads="1"/>
          </p:cNvSpPr>
          <p:nvPr/>
        </p:nvSpPr>
        <p:spPr bwMode="auto">
          <a:xfrm>
            <a:off x="53022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  <p:sp>
        <p:nvSpPr>
          <p:cNvPr id="547883" name="Rectangle 43"/>
          <p:cNvSpPr>
            <a:spLocks noChangeArrowheads="1"/>
          </p:cNvSpPr>
          <p:nvPr/>
        </p:nvSpPr>
        <p:spPr bwMode="auto">
          <a:xfrm>
            <a:off x="4041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</a:t>
            </a:r>
          </a:p>
        </p:txBody>
      </p:sp>
      <p:sp>
        <p:nvSpPr>
          <p:cNvPr id="547884" name="Rectangle 44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7885" name="Rectangle 45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7886" name="Rectangle 46"/>
          <p:cNvSpPr>
            <a:spLocks noChangeArrowheads="1"/>
          </p:cNvSpPr>
          <p:nvPr/>
        </p:nvSpPr>
        <p:spPr bwMode="auto">
          <a:xfrm>
            <a:off x="45085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13</a:t>
            </a:r>
          </a:p>
        </p:txBody>
      </p:sp>
      <p:sp>
        <p:nvSpPr>
          <p:cNvPr id="547887" name="Rectangle 47"/>
          <p:cNvSpPr>
            <a:spLocks noChangeArrowheads="1"/>
          </p:cNvSpPr>
          <p:nvPr/>
        </p:nvSpPr>
        <p:spPr bwMode="auto">
          <a:xfrm>
            <a:off x="72771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7888" name="Rectangle 48"/>
          <p:cNvSpPr>
            <a:spLocks noChangeArrowheads="1"/>
          </p:cNvSpPr>
          <p:nvPr/>
        </p:nvSpPr>
        <p:spPr bwMode="auto">
          <a:xfrm>
            <a:off x="543877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77" grpId="0" animBg="1" autoUpdateAnimBg="0"/>
      <p:bldP spid="547878" grpId="0" animBg="1" autoUpdateAnimBg="0"/>
      <p:bldP spid="547879" grpId="0" animBg="1" autoUpdateAnimBg="0"/>
      <p:bldP spid="547880" grpId="0" animBg="1" autoUpdateAnimBg="0"/>
      <p:bldP spid="547881" grpId="0" animBg="1" autoUpdateAnimBg="0"/>
      <p:bldP spid="547882" grpId="0" animBg="1" autoUpdateAnimBg="0"/>
      <p:bldP spid="547883" grpId="0" animBg="1" autoUpdateAnimBg="0"/>
      <p:bldP spid="547884" grpId="0" animBg="1" autoUpdateAnimBg="0"/>
      <p:bldP spid="547885" grpId="0" animBg="1" autoUpdateAnimBg="0"/>
      <p:bldP spid="547886" grpId="0" animBg="1" autoUpdateAnimBg="0"/>
      <p:bldP spid="547887" grpId="0" animBg="1" autoUpdateAnimBg="0"/>
      <p:bldP spid="54788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Exercise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Use the </a:t>
            </a:r>
            <a:r>
              <a:rPr lang="en-US" dirty="0" err="1"/>
              <a:t>BuildHeap</a:t>
            </a:r>
            <a:r>
              <a:rPr lang="en-US" dirty="0"/>
              <a:t> algorithm to build a heap from the following array</a:t>
            </a:r>
          </a:p>
          <a:p>
            <a:pPr lvl="1">
              <a:defRPr/>
            </a:pPr>
            <a:r>
              <a:rPr lang="en-US" dirty="0"/>
              <a:t>[9, 86, 54, 92, 91, 38, 28, 87, 93, 84, 88, 24, 64, 96, 3, 18, 1, 72, 66, 8]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2021-04-LinkedBags</Template>
  <TotalTime>105970875</TotalTime>
  <Pages>31</Pages>
  <Words>4786</Words>
  <Application>Microsoft Office PowerPoint</Application>
  <PresentationFormat>On-screen Show (4:3)</PresentationFormat>
  <Paragraphs>1217</Paragraphs>
  <Slides>73</Slides>
  <Notes>69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Arial</vt:lpstr>
      <vt:lpstr>Courier New</vt:lpstr>
      <vt:lpstr>Monotype Sorts</vt:lpstr>
      <vt:lpstr>Symbol</vt:lpstr>
      <vt:lpstr>Times New Roman</vt:lpstr>
      <vt:lpstr>Wingdings</vt:lpstr>
      <vt:lpstr>06loops</vt:lpstr>
      <vt:lpstr>Heap Sort Set Implementations</vt:lpstr>
      <vt:lpstr>Outline</vt:lpstr>
      <vt:lpstr>“Almost” Heap Sort</vt:lpstr>
      <vt:lpstr>Random Array to Heap</vt:lpstr>
      <vt:lpstr>Random Array to Heap</vt:lpstr>
      <vt:lpstr>Random Array to Heap</vt:lpstr>
      <vt:lpstr>Random Array to Heap</vt:lpstr>
      <vt:lpstr>Random Array to Heap</vt:lpstr>
      <vt:lpstr>Exercise</vt:lpstr>
      <vt:lpstr>Code for Building a Heap</vt:lpstr>
      <vt:lpstr>Code for Percolate Down</vt:lpstr>
      <vt:lpstr>Building a Heap is O(N)</vt:lpstr>
      <vt:lpstr>Maximum Number of Swaps</vt:lpstr>
      <vt:lpstr>Heap Class</vt:lpstr>
      <vt:lpstr>Heap Sort</vt:lpstr>
      <vt:lpstr>Heap Sort Example</vt:lpstr>
      <vt:lpstr>Complexity of Heap Sort</vt:lpstr>
      <vt:lpstr>Lists vs. Sets</vt:lpstr>
      <vt:lpstr>Container Types</vt:lpstr>
      <vt:lpstr>Container Types</vt:lpstr>
      <vt:lpstr>Associative Containers</vt:lpstr>
      <vt:lpstr>Java Set and Map</vt:lpstr>
      <vt:lpstr>Set and Map Interfaces</vt:lpstr>
      <vt:lpstr>Map and Set Application</vt:lpstr>
      <vt:lpstr>Set Element Order</vt:lpstr>
      <vt:lpstr>Implementing Sets and Maps</vt:lpstr>
      <vt:lpstr>Binary Search Trees</vt:lpstr>
      <vt:lpstr>BST Example</vt:lpstr>
      <vt:lpstr>BST Nodes</vt:lpstr>
      <vt:lpstr>Set and Map Implementations</vt:lpstr>
      <vt:lpstr>Finding an Element in a BST</vt:lpstr>
      <vt:lpstr>Finding an Element in a BST</vt:lpstr>
      <vt:lpstr>BST contains Method</vt:lpstr>
      <vt:lpstr>Inserting Into a BST</vt:lpstr>
      <vt:lpstr>To Insert into a BST</vt:lpstr>
      <vt:lpstr>BST insert Method</vt:lpstr>
      <vt:lpstr>BST insertNode Method</vt:lpstr>
      <vt:lpstr>Deleting from a BST</vt:lpstr>
      <vt:lpstr>Deleting from a BST</vt:lpstr>
      <vt:lpstr>Deleting from a BST</vt:lpstr>
      <vt:lpstr>Deleting from a BST</vt:lpstr>
      <vt:lpstr>Deleting from a BST</vt:lpstr>
      <vt:lpstr>Exercise</vt:lpstr>
      <vt:lpstr>BST delete Method</vt:lpstr>
      <vt:lpstr>Complexity</vt:lpstr>
      <vt:lpstr>Hash Table Operations</vt:lpstr>
      <vt:lpstr>Simple-Minded Structure</vt:lpstr>
      <vt:lpstr>Simple-Minded Structure</vt:lpstr>
      <vt:lpstr>Large Key Spaces</vt:lpstr>
      <vt:lpstr>Hash Table Idea</vt:lpstr>
      <vt:lpstr>Hashing</vt:lpstr>
      <vt:lpstr>Note on Hash Table Size</vt:lpstr>
      <vt:lpstr>Note on Hashing Function</vt:lpstr>
      <vt:lpstr>Hashing Exercise</vt:lpstr>
      <vt:lpstr>Collisions</vt:lpstr>
      <vt:lpstr>Collision Frequency</vt:lpstr>
      <vt:lpstr>Collision Frequency</vt:lpstr>
      <vt:lpstr>Dealing with Collisions</vt:lpstr>
      <vt:lpstr>Open Addressing</vt:lpstr>
      <vt:lpstr>Open Addressing</vt:lpstr>
      <vt:lpstr>Chained Hash Tables</vt:lpstr>
      <vt:lpstr>Insert and Find in Chained HTs</vt:lpstr>
      <vt:lpstr>Chained Hashing Exercise</vt:lpstr>
      <vt:lpstr>Complexity</vt:lpstr>
      <vt:lpstr>Load Factor</vt:lpstr>
      <vt:lpstr>Rehashing</vt:lpstr>
      <vt:lpstr>Rehashing</vt:lpstr>
      <vt:lpstr>Rehashing</vt:lpstr>
      <vt:lpstr>Average Cost of Rehashing</vt:lpstr>
      <vt:lpstr>Generating a Hash Code</vt:lpstr>
      <vt:lpstr>TreeSet vs. HashSet</vt:lpstr>
      <vt:lpstr>Sample Map Application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103</cp:revision>
  <cp:lastPrinted>1601-01-01T00:00:00Z</cp:lastPrinted>
  <dcterms:created xsi:type="dcterms:W3CDTF">1998-05-26T02:22:10Z</dcterms:created>
  <dcterms:modified xsi:type="dcterms:W3CDTF">2024-04-01T16:15:24Z</dcterms:modified>
</cp:coreProperties>
</file>