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58"/>
  </p:notesMasterIdLst>
  <p:handoutMasterIdLst>
    <p:handoutMasterId r:id="rId59"/>
  </p:handoutMasterIdLst>
  <p:sldIdLst>
    <p:sldId id="850" r:id="rId2"/>
    <p:sldId id="851" r:id="rId3"/>
    <p:sldId id="458" r:id="rId4"/>
    <p:sldId id="925" r:id="rId5"/>
    <p:sldId id="926" r:id="rId6"/>
    <p:sldId id="461" r:id="rId7"/>
    <p:sldId id="462" r:id="rId8"/>
    <p:sldId id="463" r:id="rId9"/>
    <p:sldId id="464" r:id="rId10"/>
    <p:sldId id="465" r:id="rId11"/>
    <p:sldId id="466" r:id="rId12"/>
    <p:sldId id="467" r:id="rId13"/>
    <p:sldId id="468" r:id="rId14"/>
    <p:sldId id="927" r:id="rId15"/>
    <p:sldId id="903" r:id="rId16"/>
    <p:sldId id="865" r:id="rId17"/>
    <p:sldId id="904" r:id="rId18"/>
    <p:sldId id="905" r:id="rId19"/>
    <p:sldId id="911" r:id="rId20"/>
    <p:sldId id="906" r:id="rId21"/>
    <p:sldId id="907" r:id="rId22"/>
    <p:sldId id="866" r:id="rId23"/>
    <p:sldId id="867" r:id="rId24"/>
    <p:sldId id="868" r:id="rId25"/>
    <p:sldId id="869" r:id="rId26"/>
    <p:sldId id="870" r:id="rId27"/>
    <p:sldId id="871" r:id="rId28"/>
    <p:sldId id="872" r:id="rId29"/>
    <p:sldId id="873" r:id="rId30"/>
    <p:sldId id="877" r:id="rId31"/>
    <p:sldId id="878" r:id="rId32"/>
    <p:sldId id="880" r:id="rId33"/>
    <p:sldId id="881" r:id="rId34"/>
    <p:sldId id="882" r:id="rId35"/>
    <p:sldId id="883" r:id="rId36"/>
    <p:sldId id="884" r:id="rId37"/>
    <p:sldId id="885" r:id="rId38"/>
    <p:sldId id="889" r:id="rId39"/>
    <p:sldId id="890" r:id="rId40"/>
    <p:sldId id="928" r:id="rId41"/>
    <p:sldId id="929" r:id="rId42"/>
    <p:sldId id="915" r:id="rId43"/>
    <p:sldId id="901" r:id="rId44"/>
    <p:sldId id="837" r:id="rId45"/>
    <p:sldId id="838" r:id="rId46"/>
    <p:sldId id="839" r:id="rId47"/>
    <p:sldId id="840" r:id="rId48"/>
    <p:sldId id="841" r:id="rId49"/>
    <p:sldId id="842" r:id="rId50"/>
    <p:sldId id="843" r:id="rId51"/>
    <p:sldId id="844" r:id="rId52"/>
    <p:sldId id="845" r:id="rId53"/>
    <p:sldId id="846" r:id="rId54"/>
    <p:sldId id="847" r:id="rId55"/>
    <p:sldId id="930" r:id="rId56"/>
    <p:sldId id="913" r:id="rId57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AD8D7B-DC1B-4C11-9470-6481E91D8629}" v="15" dt="2024-03-07T18:11:25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3" autoAdjust="0"/>
    <p:restoredTop sz="93868" autoAdjust="0"/>
  </p:normalViewPr>
  <p:slideViewPr>
    <p:cSldViewPr>
      <p:cViewPr varScale="1">
        <p:scale>
          <a:sx n="102" d="100"/>
          <a:sy n="102" d="100"/>
        </p:scale>
        <p:origin x="1428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Young" userId="055a4c4f-05b9-4cd6-bda8-0cc88b7b58d3" providerId="ADAL" clId="{6557BDBD-D98D-470F-AFAA-5EBC5C6218A8}"/>
    <pc:docChg chg="undo custSel addSld modSld">
      <pc:chgData name="Mark Young" userId="055a4c4f-05b9-4cd6-bda8-0cc88b7b58d3" providerId="ADAL" clId="{6557BDBD-D98D-470F-AFAA-5EBC5C6218A8}" dt="2023-03-15T13:07:45.863" v="567" actId="20577"/>
      <pc:docMkLst>
        <pc:docMk/>
      </pc:docMkLst>
      <pc:sldChg chg="addSp modSp mod modAnim">
        <pc:chgData name="Mark Young" userId="055a4c4f-05b9-4cd6-bda8-0cc88b7b58d3" providerId="ADAL" clId="{6557BDBD-D98D-470F-AFAA-5EBC5C6218A8}" dt="2023-03-12T16:24:41.516" v="557"/>
        <pc:sldMkLst>
          <pc:docMk/>
          <pc:sldMk cId="0" sldId="840"/>
        </pc:sldMkLst>
        <pc:spChg chg="add mod">
          <ac:chgData name="Mark Young" userId="055a4c4f-05b9-4cd6-bda8-0cc88b7b58d3" providerId="ADAL" clId="{6557BDBD-D98D-470F-AFAA-5EBC5C6218A8}" dt="2023-03-12T16:20:13.305" v="522" actId="12789"/>
          <ac:spMkLst>
            <pc:docMk/>
            <pc:sldMk cId="0" sldId="840"/>
            <ac:spMk id="7" creationId="{5C5D8B4D-0B7C-CAD7-0494-DA5F943EA476}"/>
          </ac:spMkLst>
        </pc:spChg>
        <pc:spChg chg="add mod">
          <ac:chgData name="Mark Young" userId="055a4c4f-05b9-4cd6-bda8-0cc88b7b58d3" providerId="ADAL" clId="{6557BDBD-D98D-470F-AFAA-5EBC5C6218A8}" dt="2023-03-12T16:22:36.727" v="546" actId="408"/>
          <ac:spMkLst>
            <pc:docMk/>
            <pc:sldMk cId="0" sldId="840"/>
            <ac:spMk id="8" creationId="{20E071A8-2823-CFDB-0CA5-C5331D0968A6}"/>
          </ac:spMkLst>
        </pc:spChg>
        <pc:spChg chg="add mod">
          <ac:chgData name="Mark Young" userId="055a4c4f-05b9-4cd6-bda8-0cc88b7b58d3" providerId="ADAL" clId="{6557BDBD-D98D-470F-AFAA-5EBC5C6218A8}" dt="2023-03-12T16:22:36.727" v="546" actId="408"/>
          <ac:spMkLst>
            <pc:docMk/>
            <pc:sldMk cId="0" sldId="840"/>
            <ac:spMk id="9" creationId="{A69C5521-1097-A2F4-E4BB-EC42798A4F6F}"/>
          </ac:spMkLst>
        </pc:spChg>
        <pc:spChg chg="add mod">
          <ac:chgData name="Mark Young" userId="055a4c4f-05b9-4cd6-bda8-0cc88b7b58d3" providerId="ADAL" clId="{6557BDBD-D98D-470F-AFAA-5EBC5C6218A8}" dt="2023-03-12T16:22:36.727" v="546" actId="408"/>
          <ac:spMkLst>
            <pc:docMk/>
            <pc:sldMk cId="0" sldId="840"/>
            <ac:spMk id="10" creationId="{82C26497-E63D-A635-4E17-F303319D8870}"/>
          </ac:spMkLst>
        </pc:spChg>
        <pc:spChg chg="add mod">
          <ac:chgData name="Mark Young" userId="055a4c4f-05b9-4cd6-bda8-0cc88b7b58d3" providerId="ADAL" clId="{6557BDBD-D98D-470F-AFAA-5EBC5C6218A8}" dt="2023-03-12T16:22:15.936" v="545" actId="1035"/>
          <ac:spMkLst>
            <pc:docMk/>
            <pc:sldMk cId="0" sldId="840"/>
            <ac:spMk id="11" creationId="{DEC40A79-EDF4-FA00-4446-7659A4894EDD}"/>
          </ac:spMkLst>
        </pc:spChg>
        <pc:spChg chg="add mod">
          <ac:chgData name="Mark Young" userId="055a4c4f-05b9-4cd6-bda8-0cc88b7b58d3" providerId="ADAL" clId="{6557BDBD-D98D-470F-AFAA-5EBC5C6218A8}" dt="2023-03-12T16:20:13.305" v="522" actId="12789"/>
          <ac:spMkLst>
            <pc:docMk/>
            <pc:sldMk cId="0" sldId="840"/>
            <ac:spMk id="12" creationId="{D6D929A7-529E-3C84-476C-5E79AA319C36}"/>
          </ac:spMkLst>
        </pc:spChg>
        <pc:spChg chg="add mod">
          <ac:chgData name="Mark Young" userId="055a4c4f-05b9-4cd6-bda8-0cc88b7b58d3" providerId="ADAL" clId="{6557BDBD-D98D-470F-AFAA-5EBC5C6218A8}" dt="2023-03-12T16:22:47.301" v="547" actId="408"/>
          <ac:spMkLst>
            <pc:docMk/>
            <pc:sldMk cId="0" sldId="840"/>
            <ac:spMk id="13" creationId="{70E52F4D-8673-9AF8-2EF9-7DA0F8E3E19D}"/>
          </ac:spMkLst>
        </pc:spChg>
        <pc:spChg chg="add mod">
          <ac:chgData name="Mark Young" userId="055a4c4f-05b9-4cd6-bda8-0cc88b7b58d3" providerId="ADAL" clId="{6557BDBD-D98D-470F-AFAA-5EBC5C6218A8}" dt="2023-03-12T16:22:47.301" v="547" actId="408"/>
          <ac:spMkLst>
            <pc:docMk/>
            <pc:sldMk cId="0" sldId="840"/>
            <ac:spMk id="14" creationId="{AE1AF4E7-1524-2812-CEE9-B6609559DC9C}"/>
          </ac:spMkLst>
        </pc:spChg>
        <pc:spChg chg="add mod">
          <ac:chgData name="Mark Young" userId="055a4c4f-05b9-4cd6-bda8-0cc88b7b58d3" providerId="ADAL" clId="{6557BDBD-D98D-470F-AFAA-5EBC5C6218A8}" dt="2023-03-12T16:21:35.402" v="539" actId="1037"/>
          <ac:spMkLst>
            <pc:docMk/>
            <pc:sldMk cId="0" sldId="840"/>
            <ac:spMk id="15" creationId="{FA366C1A-E1FD-621B-F2A4-1B4C5E0A04D7}"/>
          </ac:spMkLst>
        </pc:spChg>
        <pc:grpChg chg="mod">
          <ac:chgData name="Mark Young" userId="055a4c4f-05b9-4cd6-bda8-0cc88b7b58d3" providerId="ADAL" clId="{6557BDBD-D98D-470F-AFAA-5EBC5C6218A8}" dt="2023-03-12T16:21:16.056" v="532" actId="1037"/>
          <ac:grpSpMkLst>
            <pc:docMk/>
            <pc:sldMk cId="0" sldId="840"/>
            <ac:grpSpMk id="2" creationId="{00000000-0000-0000-0000-000000000000}"/>
          </ac:grpSpMkLst>
        </pc:grpChg>
        <pc:grpChg chg="mod">
          <ac:chgData name="Mark Young" userId="055a4c4f-05b9-4cd6-bda8-0cc88b7b58d3" providerId="ADAL" clId="{6557BDBD-D98D-470F-AFAA-5EBC5C6218A8}" dt="2023-03-12T16:20:23.989" v="523" actId="408"/>
          <ac:grpSpMkLst>
            <pc:docMk/>
            <pc:sldMk cId="0" sldId="840"/>
            <ac:grpSpMk id="3" creationId="{00000000-0000-0000-0000-000000000000}"/>
          </ac:grpSpMkLst>
        </pc:grpChg>
        <pc:grpChg chg="mod">
          <ac:chgData name="Mark Young" userId="055a4c4f-05b9-4cd6-bda8-0cc88b7b58d3" providerId="ADAL" clId="{6557BDBD-D98D-470F-AFAA-5EBC5C6218A8}" dt="2023-03-12T16:22:08.868" v="541" actId="1038"/>
          <ac:grpSpMkLst>
            <pc:docMk/>
            <pc:sldMk cId="0" sldId="840"/>
            <ac:grpSpMk id="4" creationId="{00000000-0000-0000-0000-000000000000}"/>
          </ac:grpSpMkLst>
        </pc:grpChg>
        <pc:grpChg chg="mod">
          <ac:chgData name="Mark Young" userId="055a4c4f-05b9-4cd6-bda8-0cc88b7b58d3" providerId="ADAL" clId="{6557BDBD-D98D-470F-AFAA-5EBC5C6218A8}" dt="2023-03-12T16:21:35.402" v="539" actId="1037"/>
          <ac:grpSpMkLst>
            <pc:docMk/>
            <pc:sldMk cId="0" sldId="840"/>
            <ac:grpSpMk id="5" creationId="{00000000-0000-0000-0000-000000000000}"/>
          </ac:grpSpMkLst>
        </pc:grpChg>
        <pc:grpChg chg="mod">
          <ac:chgData name="Mark Young" userId="055a4c4f-05b9-4cd6-bda8-0cc88b7b58d3" providerId="ADAL" clId="{6557BDBD-D98D-470F-AFAA-5EBC5C6218A8}" dt="2023-03-12T16:21:20.603" v="533" actId="1038"/>
          <ac:grpSpMkLst>
            <pc:docMk/>
            <pc:sldMk cId="0" sldId="840"/>
            <ac:grpSpMk id="6" creationId="{00000000-0000-0000-0000-000000000000}"/>
          </ac:grpSpMkLst>
        </pc:grpChg>
      </pc:sldChg>
      <pc:sldChg chg="modSp mod">
        <pc:chgData name="Mark Young" userId="055a4c4f-05b9-4cd6-bda8-0cc88b7b58d3" providerId="ADAL" clId="{6557BDBD-D98D-470F-AFAA-5EBC5C6218A8}" dt="2023-03-15T13:07:45.863" v="567" actId="20577"/>
        <pc:sldMkLst>
          <pc:docMk/>
          <pc:sldMk cId="0" sldId="907"/>
        </pc:sldMkLst>
        <pc:spChg chg="mod">
          <ac:chgData name="Mark Young" userId="055a4c4f-05b9-4cd6-bda8-0cc88b7b58d3" providerId="ADAL" clId="{6557BDBD-D98D-470F-AFAA-5EBC5C6218A8}" dt="2023-03-15T13:07:45.863" v="567" actId="20577"/>
          <ac:spMkLst>
            <pc:docMk/>
            <pc:sldMk cId="0" sldId="907"/>
            <ac:spMk id="680963" creationId="{00000000-0000-0000-0000-000000000000}"/>
          </ac:spMkLst>
        </pc:spChg>
      </pc:sldChg>
      <pc:sldChg chg="addSp modSp mod">
        <pc:chgData name="Mark Young" userId="055a4c4f-05b9-4cd6-bda8-0cc88b7b58d3" providerId="ADAL" clId="{6557BDBD-D98D-470F-AFAA-5EBC5C6218A8}" dt="2023-03-12T16:15:56.805" v="377" actId="57"/>
        <pc:sldMkLst>
          <pc:docMk/>
          <pc:sldMk cId="0" sldId="910"/>
        </pc:sldMkLst>
        <pc:spChg chg="add mod">
          <ac:chgData name="Mark Young" userId="055a4c4f-05b9-4cd6-bda8-0cc88b7b58d3" providerId="ADAL" clId="{6557BDBD-D98D-470F-AFAA-5EBC5C6218A8}" dt="2023-03-12T16:15:56.805" v="377" actId="57"/>
          <ac:spMkLst>
            <pc:docMk/>
            <pc:sldMk cId="0" sldId="910"/>
            <ac:spMk id="4" creationId="{3FA8B8DA-97A3-834C-C846-DDA48DA14C8E}"/>
          </ac:spMkLst>
        </pc:spChg>
      </pc:sldChg>
      <pc:sldChg chg="modSp mod">
        <pc:chgData name="Mark Young" userId="055a4c4f-05b9-4cd6-bda8-0cc88b7b58d3" providerId="ADAL" clId="{6557BDBD-D98D-470F-AFAA-5EBC5C6218A8}" dt="2023-03-12T16:10:37.470" v="245" actId="20577"/>
        <pc:sldMkLst>
          <pc:docMk/>
          <pc:sldMk cId="0" sldId="911"/>
        </pc:sldMkLst>
        <pc:spChg chg="mod">
          <ac:chgData name="Mark Young" userId="055a4c4f-05b9-4cd6-bda8-0cc88b7b58d3" providerId="ADAL" clId="{6557BDBD-D98D-470F-AFAA-5EBC5C6218A8}" dt="2023-03-12T16:10:37.470" v="245" actId="20577"/>
          <ac:spMkLst>
            <pc:docMk/>
            <pc:sldMk cId="0" sldId="911"/>
            <ac:spMk id="683011" creationId="{00000000-0000-0000-0000-000000000000}"/>
          </ac:spMkLst>
        </pc:spChg>
      </pc:sldChg>
      <pc:sldChg chg="addSp modSp mod">
        <pc:chgData name="Mark Young" userId="055a4c4f-05b9-4cd6-bda8-0cc88b7b58d3" providerId="ADAL" clId="{6557BDBD-D98D-470F-AFAA-5EBC5C6218A8}" dt="2023-03-13T13:43:18.874" v="565" actId="20577"/>
        <pc:sldMkLst>
          <pc:docMk/>
          <pc:sldMk cId="0" sldId="912"/>
        </pc:sldMkLst>
        <pc:spChg chg="add mod">
          <ac:chgData name="Mark Young" userId="055a4c4f-05b9-4cd6-bda8-0cc88b7b58d3" providerId="ADAL" clId="{6557BDBD-D98D-470F-AFAA-5EBC5C6218A8}" dt="2023-03-13T13:43:18.874" v="565" actId="20577"/>
          <ac:spMkLst>
            <pc:docMk/>
            <pc:sldMk cId="0" sldId="912"/>
            <ac:spMk id="2" creationId="{B4DE6F2A-0076-CA67-BA1D-5DB4F50DBB3A}"/>
          </ac:spMkLst>
        </pc:spChg>
        <pc:spChg chg="mod">
          <ac:chgData name="Mark Young" userId="055a4c4f-05b9-4cd6-bda8-0cc88b7b58d3" providerId="ADAL" clId="{6557BDBD-D98D-470F-AFAA-5EBC5C6218A8}" dt="2023-03-13T13:39:48.250" v="558" actId="20577"/>
          <ac:spMkLst>
            <pc:docMk/>
            <pc:sldMk cId="0" sldId="912"/>
            <ac:spMk id="683011" creationId="{00000000-0000-0000-0000-000000000000}"/>
          </ac:spMkLst>
        </pc:spChg>
      </pc:sldChg>
      <pc:sldChg chg="addSp modSp mod">
        <pc:chgData name="Mark Young" userId="055a4c4f-05b9-4cd6-bda8-0cc88b7b58d3" providerId="ADAL" clId="{6557BDBD-D98D-470F-AFAA-5EBC5C6218A8}" dt="2023-03-12T16:18:23.443" v="411" actId="114"/>
        <pc:sldMkLst>
          <pc:docMk/>
          <pc:sldMk cId="1219079264" sldId="915"/>
        </pc:sldMkLst>
        <pc:spChg chg="add mod">
          <ac:chgData name="Mark Young" userId="055a4c4f-05b9-4cd6-bda8-0cc88b7b58d3" providerId="ADAL" clId="{6557BDBD-D98D-470F-AFAA-5EBC5C6218A8}" dt="2023-03-12T16:18:23.443" v="411" actId="114"/>
          <ac:spMkLst>
            <pc:docMk/>
            <pc:sldMk cId="1219079264" sldId="915"/>
            <ac:spMk id="4" creationId="{F62F9F11-A743-6C60-77BB-CE6EC873A507}"/>
          </ac:spMkLst>
        </pc:spChg>
      </pc:sldChg>
      <pc:sldChg chg="addSp modSp add mod">
        <pc:chgData name="Mark Young" userId="055a4c4f-05b9-4cd6-bda8-0cc88b7b58d3" providerId="ADAL" clId="{6557BDBD-D98D-470F-AFAA-5EBC5C6218A8}" dt="2023-03-12T16:11:33.056" v="254" actId="1037"/>
        <pc:sldMkLst>
          <pc:docMk/>
          <pc:sldMk cId="1496907036" sldId="923"/>
        </pc:sldMkLst>
        <pc:spChg chg="add mod">
          <ac:chgData name="Mark Young" userId="055a4c4f-05b9-4cd6-bda8-0cc88b7b58d3" providerId="ADAL" clId="{6557BDBD-D98D-470F-AFAA-5EBC5C6218A8}" dt="2023-03-12T16:11:33.056" v="254" actId="1037"/>
          <ac:spMkLst>
            <pc:docMk/>
            <pc:sldMk cId="1496907036" sldId="923"/>
            <ac:spMk id="2" creationId="{93B3456A-2DCF-8290-B9EC-64686C7EF991}"/>
          </ac:spMkLst>
        </pc:spChg>
        <pc:spChg chg="mod">
          <ac:chgData name="Mark Young" userId="055a4c4f-05b9-4cd6-bda8-0cc88b7b58d3" providerId="ADAL" clId="{6557BDBD-D98D-470F-AFAA-5EBC5C6218A8}" dt="2023-03-12T16:06:26.174" v="8" actId="20577"/>
          <ac:spMkLst>
            <pc:docMk/>
            <pc:sldMk cId="1496907036" sldId="923"/>
            <ac:spMk id="683010" creationId="{00000000-0000-0000-0000-000000000000}"/>
          </ac:spMkLst>
        </pc:spChg>
        <pc:spChg chg="mod">
          <ac:chgData name="Mark Young" userId="055a4c4f-05b9-4cd6-bda8-0cc88b7b58d3" providerId="ADAL" clId="{6557BDBD-D98D-470F-AFAA-5EBC5C6218A8}" dt="2023-03-12T16:10:32.472" v="242" actId="20577"/>
          <ac:spMkLst>
            <pc:docMk/>
            <pc:sldMk cId="1496907036" sldId="923"/>
            <ac:spMk id="683011" creationId="{00000000-0000-0000-0000-000000000000}"/>
          </ac:spMkLst>
        </pc:spChg>
      </pc:sldChg>
    </pc:docChg>
  </pc:docChgLst>
  <pc:docChgLst>
    <pc:chgData name="Mark Young" userId="055a4c4f-05b9-4cd6-bda8-0cc88b7b58d3" providerId="ADAL" clId="{D2FD9067-57D3-45FA-8E52-D85B87982871}"/>
    <pc:docChg chg="modSld">
      <pc:chgData name="Mark Young" userId="055a4c4f-05b9-4cd6-bda8-0cc88b7b58d3" providerId="ADAL" clId="{D2FD9067-57D3-45FA-8E52-D85B87982871}" dt="2022-08-01T18:10:42.071" v="3" actId="20577"/>
      <pc:docMkLst>
        <pc:docMk/>
      </pc:docMkLst>
      <pc:sldChg chg="modSp mod">
        <pc:chgData name="Mark Young" userId="055a4c4f-05b9-4cd6-bda8-0cc88b7b58d3" providerId="ADAL" clId="{D2FD9067-57D3-45FA-8E52-D85B87982871}" dt="2022-08-01T18:10:42.071" v="3" actId="20577"/>
        <pc:sldMkLst>
          <pc:docMk/>
          <pc:sldMk cId="0" sldId="902"/>
        </pc:sldMkLst>
        <pc:spChg chg="mod">
          <ac:chgData name="Mark Young" userId="055a4c4f-05b9-4cd6-bda8-0cc88b7b58d3" providerId="ADAL" clId="{D2FD9067-57D3-45FA-8E52-D85B87982871}" dt="2022-08-01T18:10:42.071" v="3" actId="20577"/>
          <ac:spMkLst>
            <pc:docMk/>
            <pc:sldMk cId="0" sldId="902"/>
            <ac:spMk id="3" creationId="{00000000-0000-0000-0000-000000000000}"/>
          </ac:spMkLst>
        </pc:spChg>
      </pc:sldChg>
    </pc:docChg>
  </pc:docChgLst>
  <pc:docChgLst>
    <pc:chgData name="Mark Young" userId="055a4c4f-05b9-4cd6-bda8-0cc88b7b58d3" providerId="ADAL" clId="{FCAD8D7B-DC1B-4C11-9470-6481E91D8629}"/>
    <pc:docChg chg="undo custSel modSld">
      <pc:chgData name="Mark Young" userId="055a4c4f-05b9-4cd6-bda8-0cc88b7b58d3" providerId="ADAL" clId="{FCAD8D7B-DC1B-4C11-9470-6481E91D8629}" dt="2024-03-07T18:14:42.757" v="244" actId="207"/>
      <pc:docMkLst>
        <pc:docMk/>
      </pc:docMkLst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37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37"/>
            <ac:spMk id="25600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37"/>
            <ac:spMk id="256003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0:19.646" v="208" actId="207"/>
        <pc:sldMkLst>
          <pc:docMk/>
          <pc:sldMk cId="0" sldId="838"/>
        </pc:sldMkLst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7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8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9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9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5019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5.775" v="206" actId="207"/>
          <ac:spMkLst>
            <pc:docMk/>
            <pc:sldMk cId="0" sldId="838"/>
            <ac:spMk id="5021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38"/>
            <ac:spMk id="25805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6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6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6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6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19.646" v="208" actId="207"/>
          <ac:spMkLst>
            <pc:docMk/>
            <pc:sldMk cId="0" sldId="838"/>
            <ac:spMk id="25806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19.646" v="208" actId="207"/>
          <ac:spMkLst>
            <pc:docMk/>
            <pc:sldMk cId="0" sldId="838"/>
            <ac:spMk id="25807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19.646" v="208" actId="207"/>
          <ac:spMkLst>
            <pc:docMk/>
            <pc:sldMk cId="0" sldId="838"/>
            <ac:spMk id="25807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7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8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8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19.646" v="208" actId="207"/>
          <ac:spMkLst>
            <pc:docMk/>
            <pc:sldMk cId="0" sldId="838"/>
            <ac:spMk id="25808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8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01.690" v="205" actId="208"/>
          <ac:spMkLst>
            <pc:docMk/>
            <pc:sldMk cId="0" sldId="838"/>
            <ac:spMk id="25808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19.646" v="208" actId="207"/>
          <ac:spMkLst>
            <pc:docMk/>
            <pc:sldMk cId="0" sldId="838"/>
            <ac:spMk id="258085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0:45.306" v="210" actId="207"/>
        <pc:sldMkLst>
          <pc:docMk/>
          <pc:sldMk cId="0" sldId="839"/>
        </pc:sldMkLst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0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5121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39"/>
            <ac:spMk id="25907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8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09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09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09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10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1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10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0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1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1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1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38.207" v="209" actId="208"/>
          <ac:spMkLst>
            <pc:docMk/>
            <pc:sldMk cId="0" sldId="839"/>
            <ac:spMk id="25911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0:45.306" v="210" actId="207"/>
          <ac:spMkLst>
            <pc:docMk/>
            <pc:sldMk cId="0" sldId="839"/>
            <ac:spMk id="259114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1:25.780" v="212" actId="207"/>
        <pc:sldMkLst>
          <pc:docMk/>
          <pc:sldMk cId="0" sldId="840"/>
        </pc:sldMkLst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7" creationId="{5C5D8B4D-0B7C-CAD7-0494-DA5F943EA476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8" creationId="{20E071A8-2823-CFDB-0CA5-C5331D0968A6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9" creationId="{A69C5521-1097-A2F4-E4BB-EC42798A4F6F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10" creationId="{82C26497-E63D-A635-4E17-F303319D8870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11" creationId="{DEC40A79-EDF4-FA00-4446-7659A4894EDD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12" creationId="{D6D929A7-529E-3C84-476C-5E79AA319C36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13" creationId="{70E52F4D-8673-9AF8-2EF9-7DA0F8E3E19D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14" creationId="{AE1AF4E7-1524-2812-CEE9-B6609559DC9C}"/>
          </ac:spMkLst>
        </pc:spChg>
        <pc:spChg chg="mod">
          <ac:chgData name="Mark Young" userId="055a4c4f-05b9-4cd6-bda8-0cc88b7b58d3" providerId="ADAL" clId="{FCAD8D7B-DC1B-4C11-9470-6481E91D8629}" dt="2024-03-07T18:11:25.780" v="212" actId="207"/>
          <ac:spMkLst>
            <pc:docMk/>
            <pc:sldMk cId="0" sldId="840"/>
            <ac:spMk id="15" creationId="{FA366C1A-E1FD-621B-F2A4-1B4C5E0A04D7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2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2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2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3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4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4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4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4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14.982" v="211" actId="208"/>
          <ac:spMkLst>
            <pc:docMk/>
            <pc:sldMk cId="0" sldId="840"/>
            <ac:spMk id="5226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0"/>
            <ac:spMk id="260098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2:59.375" v="228" actId="208"/>
        <pc:sldMkLst>
          <pc:docMk/>
          <pc:sldMk cId="0" sldId="841"/>
        </pc:sldMkLst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6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34.212" v="213" actId="208"/>
          <ac:spMkLst>
            <pc:docMk/>
            <pc:sldMk cId="0" sldId="841"/>
            <ac:spMk id="5327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49.792" v="214" actId="207"/>
          <ac:spMkLst>
            <pc:docMk/>
            <pc:sldMk cId="0" sldId="841"/>
            <ac:spMk id="5328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54.534" v="215" actId="207"/>
          <ac:spMkLst>
            <pc:docMk/>
            <pc:sldMk cId="0" sldId="841"/>
            <ac:spMk id="5328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1:57.355" v="216" actId="207"/>
          <ac:spMkLst>
            <pc:docMk/>
            <pc:sldMk cId="0" sldId="841"/>
            <ac:spMk id="5329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2:00.791" v="217" actId="207"/>
          <ac:spMkLst>
            <pc:docMk/>
            <pc:sldMk cId="0" sldId="841"/>
            <ac:spMk id="5329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2:03.290" v="218" actId="207"/>
          <ac:spMkLst>
            <pc:docMk/>
            <pc:sldMk cId="0" sldId="841"/>
            <ac:spMk id="5329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2:06.503" v="219" actId="207"/>
          <ac:spMkLst>
            <pc:docMk/>
            <pc:sldMk cId="0" sldId="841"/>
            <ac:spMk id="5329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1"/>
            <ac:spMk id="261122" creationId="{00000000-0000-0000-0000-000000000000}"/>
          </ac:spMkLst>
        </pc:spChg>
        <pc:cxnChg chg="mod">
          <ac:chgData name="Mark Young" userId="055a4c4f-05b9-4cd6-bda8-0cc88b7b58d3" providerId="ADAL" clId="{FCAD8D7B-DC1B-4C11-9470-6481E91D8629}" dt="2024-03-07T18:12:59.375" v="228" actId="208"/>
          <ac:cxnSpMkLst>
            <pc:docMk/>
            <pc:sldMk cId="0" sldId="841"/>
            <ac:cxnSpMk id="53287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52.442" v="227" actId="208"/>
          <ac:cxnSpMkLst>
            <pc:docMk/>
            <pc:sldMk cId="0" sldId="841"/>
            <ac:cxnSpMk id="53289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48.041" v="226" actId="208"/>
          <ac:cxnSpMkLst>
            <pc:docMk/>
            <pc:sldMk cId="0" sldId="841"/>
            <ac:cxnSpMk id="53291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44.342" v="225" actId="208"/>
          <ac:cxnSpMkLst>
            <pc:docMk/>
            <pc:sldMk cId="0" sldId="841"/>
            <ac:cxnSpMk id="53293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30.552" v="222" actId="208"/>
          <ac:cxnSpMkLst>
            <pc:docMk/>
            <pc:sldMk cId="0" sldId="841"/>
            <ac:cxnSpMk id="53294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40.135" v="224" actId="208"/>
          <ac:cxnSpMkLst>
            <pc:docMk/>
            <pc:sldMk cId="0" sldId="841"/>
            <ac:cxnSpMk id="53296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22.844" v="221" actId="208"/>
          <ac:cxnSpMkLst>
            <pc:docMk/>
            <pc:sldMk cId="0" sldId="841"/>
            <ac:cxnSpMk id="53297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16.960" v="220" actId="208"/>
          <ac:cxnSpMkLst>
            <pc:docMk/>
            <pc:sldMk cId="0" sldId="841"/>
            <ac:cxnSpMk id="53299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2:35.360" v="223" actId="208"/>
          <ac:cxnSpMkLst>
            <pc:docMk/>
            <pc:sldMk cId="0" sldId="841"/>
            <ac:cxnSpMk id="53300" creationId="{00000000-0000-0000-0000-000000000000}"/>
          </ac:cxnSpMkLst>
        </pc:cxnChg>
      </pc:sldChg>
      <pc:sldChg chg="modSp mod">
        <pc:chgData name="Mark Young" userId="055a4c4f-05b9-4cd6-bda8-0cc88b7b58d3" providerId="ADAL" clId="{FCAD8D7B-DC1B-4C11-9470-6481E91D8629}" dt="2024-03-07T18:13:29.016" v="229" actId="208"/>
        <pc:sldMkLst>
          <pc:docMk/>
          <pc:sldMk cId="0" sldId="842"/>
        </pc:sldMkLst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7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7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7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7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7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8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29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0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29.016" v="229" actId="208"/>
          <ac:spMkLst>
            <pc:docMk/>
            <pc:sldMk cId="0" sldId="842"/>
            <ac:spMk id="5431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2"/>
            <ac:spMk id="262146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3:36.468" v="230" actId="208"/>
        <pc:sldMkLst>
          <pc:docMk/>
          <pc:sldMk cId="0" sldId="843"/>
        </pc:sldMkLst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0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1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1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1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1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1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2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36.468" v="230" actId="208"/>
          <ac:spMkLst>
            <pc:docMk/>
            <pc:sldMk cId="0" sldId="843"/>
            <ac:spMk id="5533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3"/>
            <ac:spMk id="263170" creationId="{00000000-0000-0000-0000-000000000000}"/>
          </ac:spMkLst>
        </pc:spChg>
        <pc:cxnChg chg="mod">
          <ac:chgData name="Mark Young" userId="055a4c4f-05b9-4cd6-bda8-0cc88b7b58d3" providerId="ADAL" clId="{FCAD8D7B-DC1B-4C11-9470-6481E91D8629}" dt="2024-03-07T18:13:36.468" v="230" actId="208"/>
          <ac:cxnSpMkLst>
            <pc:docMk/>
            <pc:sldMk cId="0" sldId="843"/>
            <ac:cxnSpMk id="263210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3:36.468" v="230" actId="208"/>
          <ac:cxnSpMkLst>
            <pc:docMk/>
            <pc:sldMk cId="0" sldId="843"/>
            <ac:cxnSpMk id="263211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13:36.468" v="230" actId="208"/>
          <ac:cxnSpMkLst>
            <pc:docMk/>
            <pc:sldMk cId="0" sldId="843"/>
            <ac:cxnSpMk id="263212" creationId="{00000000-0000-0000-0000-000000000000}"/>
          </ac:cxnSpMkLst>
        </pc:cxnChg>
      </pc:sldChg>
      <pc:sldChg chg="modSp mod">
        <pc:chgData name="Mark Young" userId="055a4c4f-05b9-4cd6-bda8-0cc88b7b58d3" providerId="ADAL" clId="{FCAD8D7B-DC1B-4C11-9470-6481E91D8629}" dt="2024-03-07T18:13:50.083" v="232" actId="207"/>
        <pc:sldMkLst>
          <pc:docMk/>
          <pc:sldMk cId="0" sldId="844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4"/>
            <ac:spMk id="26419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3:50.083" v="232" actId="207"/>
          <ac:spMkLst>
            <pc:docMk/>
            <pc:sldMk cId="0" sldId="844"/>
            <ac:spMk id="264195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4:26.295" v="241" actId="208"/>
        <pc:sldMkLst>
          <pc:docMk/>
          <pc:sldMk cId="0" sldId="845"/>
        </pc:sldMkLst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4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6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26.295" v="241" actId="208"/>
          <ac:spMkLst>
            <pc:docMk/>
            <pc:sldMk cId="0" sldId="845"/>
            <ac:spMk id="5736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5"/>
            <ac:spMk id="30003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19.467" v="240" actId="207"/>
          <ac:spMkLst>
            <pc:docMk/>
            <pc:sldMk cId="0" sldId="845"/>
            <ac:spMk id="300035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14:42.757" v="244" actId="207"/>
        <pc:sldMkLst>
          <pc:docMk/>
          <pc:sldMk cId="0" sldId="84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6"/>
            <ac:spMk id="26521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14:42.757" v="244" actId="207"/>
          <ac:spMkLst>
            <pc:docMk/>
            <pc:sldMk cId="0" sldId="846"/>
            <ac:spMk id="265219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47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7"/>
            <ac:spMk id="26726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7"/>
            <ac:spMk id="267267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48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8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8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4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9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49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5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50"/>
            <ac:spMk id="613379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51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51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51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65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5"/>
            <ac:spMk id="64307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5"/>
            <ac:spMk id="643075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6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6"/>
            <ac:spMk id="66969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6"/>
            <ac:spMk id="669699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4:24.894" v="145" actId="208"/>
        <pc:sldMkLst>
          <pc:docMk/>
          <pc:sldMk cId="0" sldId="867"/>
        </pc:sldMkLst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4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4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4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4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4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5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6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1437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4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4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7"/>
            <ac:spMk id="77824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7"/>
            <ac:spMk id="77824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5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5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6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6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6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24.894" v="145" actId="208"/>
          <ac:spMkLst>
            <pc:docMk/>
            <pc:sldMk cId="0" sldId="867"/>
            <ac:spMk id="778273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4:54.158" v="149" actId="207"/>
        <pc:sldMkLst>
          <pc:docMk/>
          <pc:sldMk cId="0" sldId="868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8"/>
            <ac:spMk id="67072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47.190" v="148" actId="207"/>
          <ac:spMkLst>
            <pc:docMk/>
            <pc:sldMk cId="0" sldId="868"/>
            <ac:spMk id="67072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4:54.158" v="149" actId="207"/>
          <ac:spMkLst>
            <pc:docMk/>
            <pc:sldMk cId="0" sldId="868"/>
            <ac:spMk id="670724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5:18.997" v="153" actId="207"/>
        <pc:sldMkLst>
          <pc:docMk/>
          <pc:sldMk cId="0" sldId="86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69"/>
            <ac:spMk id="67277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5:12.471" v="152" actId="207"/>
          <ac:spMkLst>
            <pc:docMk/>
            <pc:sldMk cId="0" sldId="869"/>
            <ac:spMk id="67277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5:18.997" v="153" actId="207"/>
          <ac:spMkLst>
            <pc:docMk/>
            <pc:sldMk cId="0" sldId="869"/>
            <ac:spMk id="672772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5:38.376" v="157" actId="207"/>
        <pc:sldMkLst>
          <pc:docMk/>
          <pc:sldMk cId="0" sldId="87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0"/>
            <ac:spMk id="67481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5:38.376" v="157" actId="207"/>
          <ac:spMkLst>
            <pc:docMk/>
            <pc:sldMk cId="0" sldId="870"/>
            <ac:spMk id="674819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5:57.741" v="162" actId="207"/>
        <pc:sldMkLst>
          <pc:docMk/>
          <pc:sldMk cId="0" sldId="871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1"/>
            <ac:spMk id="67686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5:57.741" v="162" actId="207"/>
          <ac:spMkLst>
            <pc:docMk/>
            <pc:sldMk cId="0" sldId="871"/>
            <ac:spMk id="676867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6:18.933" v="168" actId="207"/>
        <pc:sldMkLst>
          <pc:docMk/>
          <pc:sldMk cId="0" sldId="872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2"/>
            <ac:spMk id="67891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6:18.933" v="168" actId="207"/>
          <ac:spMkLst>
            <pc:docMk/>
            <pc:sldMk cId="0" sldId="872"/>
            <ac:spMk id="678915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73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3"/>
            <ac:spMk id="68096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3"/>
            <ac:spMk id="68096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74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4"/>
            <ac:spMk id="68198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4"/>
            <ac:spMk id="681987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75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5"/>
            <ac:spMk id="683010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7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6"/>
            <ac:spMk id="68608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6"/>
            <ac:spMk id="68608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77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7"/>
            <ac:spMk id="75264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7"/>
            <ac:spMk id="752643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7:15.320" v="175" actId="208"/>
        <pc:sldMkLst>
          <pc:docMk/>
          <pc:sldMk cId="0" sldId="878"/>
        </pc:sldMkLst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3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3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4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4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4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4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5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5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6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7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7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7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7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8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8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8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8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8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8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69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0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15.320" v="175" actId="208"/>
          <ac:spMkLst>
            <pc:docMk/>
            <pc:sldMk cId="0" sldId="878"/>
            <ac:spMk id="287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8"/>
            <ac:spMk id="77619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8"/>
            <ac:spMk id="776195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7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79"/>
            <ac:spMk id="754690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7:32.088" v="178" actId="207"/>
        <pc:sldMkLst>
          <pc:docMk/>
          <pc:sldMk cId="0" sldId="88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0"/>
            <ac:spMk id="75571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32.088" v="178" actId="207"/>
          <ac:spMkLst>
            <pc:docMk/>
            <pc:sldMk cId="0" sldId="880"/>
            <ac:spMk id="75571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24.948" v="176" actId="207"/>
          <ac:spMkLst>
            <pc:docMk/>
            <pc:sldMk cId="0" sldId="880"/>
            <ac:spMk id="755716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7:48.411" v="182" actId="207"/>
        <pc:sldMkLst>
          <pc:docMk/>
          <pc:sldMk cId="0" sldId="881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1"/>
            <ac:spMk id="75776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48.411" v="182" actId="207"/>
          <ac:spMkLst>
            <pc:docMk/>
            <pc:sldMk cId="0" sldId="881"/>
            <ac:spMk id="75776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37.988" v="179" actId="207"/>
          <ac:spMkLst>
            <pc:docMk/>
            <pc:sldMk cId="0" sldId="881"/>
            <ac:spMk id="757764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8:00.630" v="185" actId="207"/>
        <pc:sldMkLst>
          <pc:docMk/>
          <pc:sldMk cId="0" sldId="882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2"/>
            <ac:spMk id="7598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8:00.630" v="185" actId="207"/>
          <ac:spMkLst>
            <pc:docMk/>
            <pc:sldMk cId="0" sldId="882"/>
            <ac:spMk id="759811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8:14.436" v="189" actId="207"/>
        <pc:sldMkLst>
          <pc:docMk/>
          <pc:sldMk cId="0" sldId="883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3"/>
            <ac:spMk id="76185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8:14.436" v="189" actId="207"/>
          <ac:spMkLst>
            <pc:docMk/>
            <pc:sldMk cId="0" sldId="883"/>
            <ac:spMk id="761859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8:32.355" v="194" actId="207"/>
        <pc:sldMkLst>
          <pc:docMk/>
          <pc:sldMk cId="0" sldId="884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4"/>
            <ac:spMk id="7639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8:32.355" v="194" actId="207"/>
          <ac:spMkLst>
            <pc:docMk/>
            <pc:sldMk cId="0" sldId="884"/>
            <ac:spMk id="763907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85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5"/>
            <ac:spMk id="76595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5"/>
            <ac:spMk id="765955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8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6"/>
            <ac:spMk id="76697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6"/>
            <ac:spMk id="766979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8:08:47.970" v="198" actId="207"/>
        <pc:sldMkLst>
          <pc:docMk/>
          <pc:sldMk cId="0" sldId="887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7"/>
            <ac:spMk id="76800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8:47.970" v="198" actId="207"/>
          <ac:spMkLst>
            <pc:docMk/>
            <pc:sldMk cId="0" sldId="887"/>
            <ac:spMk id="76800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8:09:01.712" v="199" actId="207"/>
        <pc:sldMkLst>
          <pc:docMk/>
          <pc:sldMk cId="0" sldId="888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8"/>
            <ac:spMk id="77005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9:01.712" v="199" actId="207"/>
          <ac:spMkLst>
            <pc:docMk/>
            <pc:sldMk cId="0" sldId="888"/>
            <ac:spMk id="770051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8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89"/>
            <ac:spMk id="772098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9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0"/>
            <ac:spMk id="77414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0"/>
            <ac:spMk id="774147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9:22" v="201" actId="208"/>
        <pc:sldMkLst>
          <pc:docMk/>
          <pc:sldMk cId="0" sldId="893"/>
        </pc:sldMkLst>
        <pc:spChg chg="mod">
          <ac:chgData name="Mark Young" userId="055a4c4f-05b9-4cd6-bda8-0cc88b7b58d3" providerId="ADAL" clId="{FCAD8D7B-DC1B-4C11-9470-6481E91D8629}" dt="2024-03-07T18:09:12.459" v="200" actId="207"/>
          <ac:spMkLst>
            <pc:docMk/>
            <pc:sldMk cId="0" sldId="893"/>
            <ac:spMk id="4199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9:12.459" v="200" actId="207"/>
          <ac:spMkLst>
            <pc:docMk/>
            <pc:sldMk cId="0" sldId="893"/>
            <ac:spMk id="4199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3"/>
            <ac:spMk id="238594" creationId="{00000000-0000-0000-0000-000000000000}"/>
          </ac:spMkLst>
        </pc:spChg>
        <pc:cxnChg chg="mod">
          <ac:chgData name="Mark Young" userId="055a4c4f-05b9-4cd6-bda8-0cc88b7b58d3" providerId="ADAL" clId="{FCAD8D7B-DC1B-4C11-9470-6481E91D8629}" dt="2024-03-07T18:09:22" v="201" actId="208"/>
          <ac:cxnSpMkLst>
            <pc:docMk/>
            <pc:sldMk cId="0" sldId="893"/>
            <ac:cxnSpMk id="41994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09:22" v="201" actId="208"/>
          <ac:cxnSpMkLst>
            <pc:docMk/>
            <pc:sldMk cId="0" sldId="893"/>
            <ac:cxnSpMk id="41995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09:22" v="201" actId="208"/>
          <ac:cxnSpMkLst>
            <pc:docMk/>
            <pc:sldMk cId="0" sldId="893"/>
            <ac:cxnSpMk id="41996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09:22" v="201" actId="208"/>
          <ac:cxnSpMkLst>
            <pc:docMk/>
            <pc:sldMk cId="0" sldId="893"/>
            <ac:cxnSpMk id="41997" creationId="{00000000-0000-0000-0000-000000000000}"/>
          </ac:cxnSpMkLst>
        </pc:cxn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94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4"/>
            <ac:spMk id="24064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4"/>
            <ac:spMk id="24064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8:09:29.804" v="202" actId="207"/>
        <pc:sldMkLst>
          <pc:docMk/>
          <pc:sldMk cId="0" sldId="895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5"/>
            <ac:spMk id="24166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9:29.804" v="202" actId="207"/>
          <ac:spMkLst>
            <pc:docMk/>
            <pc:sldMk cId="0" sldId="895"/>
            <ac:spMk id="241667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89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6"/>
            <ac:spMk id="24678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6"/>
            <ac:spMk id="246787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9:40.107" v="204" actId="207"/>
        <pc:sldMkLst>
          <pc:docMk/>
          <pc:sldMk cId="0" sldId="89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899"/>
            <ac:spMk id="25088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9:40.107" v="204" actId="207"/>
          <ac:spMkLst>
            <pc:docMk/>
            <pc:sldMk cId="0" sldId="899"/>
            <ac:spMk id="25088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0"/>
            <ac:spMk id="24883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0"/>
            <ac:spMk id="248835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1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1"/>
            <ac:spMk id="68813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1"/>
            <ac:spMk id="688131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2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2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3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3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4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4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4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3:04.950" v="137" actId="208"/>
        <pc:sldMkLst>
          <pc:docMk/>
          <pc:sldMk cId="0" sldId="905"/>
        </pc:sldMkLst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3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3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3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3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3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4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4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4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4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4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4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1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5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6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6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820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820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820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82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820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25606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25607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2560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25609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256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5"/>
            <ac:spMk id="77824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5"/>
            <ac:spMk id="77824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04.950" v="137" actId="208"/>
          <ac:spMkLst>
            <pc:docMk/>
            <pc:sldMk cId="0" sldId="905"/>
            <ac:spMk id="778269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6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07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7"/>
            <ac:spMk id="68096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7"/>
            <ac:spMk id="680963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6:42.262" v="170" actId="208"/>
        <pc:sldMkLst>
          <pc:docMk/>
          <pc:sldMk cId="0" sldId="908"/>
        </pc:sldMkLst>
        <pc:spChg chg="mod">
          <ac:chgData name="Mark Young" userId="055a4c4f-05b9-4cd6-bda8-0cc88b7b58d3" providerId="ADAL" clId="{FCAD8D7B-DC1B-4C11-9470-6481E91D8629}" dt="2024-03-07T18:06:30.646" v="169" actId="207"/>
          <ac:spMkLst>
            <pc:docMk/>
            <pc:sldMk cId="0" sldId="908"/>
            <ac:spMk id="24584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6:30.646" v="169" actId="207"/>
          <ac:spMkLst>
            <pc:docMk/>
            <pc:sldMk cId="0" sldId="908"/>
            <ac:spMk id="24585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8"/>
            <ac:spMk id="242690" creationId="{00000000-0000-0000-0000-000000000000}"/>
          </ac:spMkLst>
        </pc:spChg>
        <pc:cxnChg chg="mod">
          <ac:chgData name="Mark Young" userId="055a4c4f-05b9-4cd6-bda8-0cc88b7b58d3" providerId="ADAL" clId="{FCAD8D7B-DC1B-4C11-9470-6481E91D8629}" dt="2024-03-07T18:06:42.262" v="170" actId="208"/>
          <ac:cxnSpMkLst>
            <pc:docMk/>
            <pc:sldMk cId="0" sldId="908"/>
            <ac:cxnSpMk id="24586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06:42.262" v="170" actId="208"/>
          <ac:cxnSpMkLst>
            <pc:docMk/>
            <pc:sldMk cId="0" sldId="908"/>
            <ac:cxnSpMk id="24587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06:42.262" v="170" actId="208"/>
          <ac:cxnSpMkLst>
            <pc:docMk/>
            <pc:sldMk cId="0" sldId="908"/>
            <ac:cxnSpMk id="24588" creationId="{00000000-0000-0000-0000-000000000000}"/>
          </ac:cxnSpMkLst>
        </pc:cxnChg>
        <pc:cxnChg chg="mod">
          <ac:chgData name="Mark Young" userId="055a4c4f-05b9-4cd6-bda8-0cc88b7b58d3" providerId="ADAL" clId="{FCAD8D7B-DC1B-4C11-9470-6481E91D8629}" dt="2024-03-07T18:06:42.262" v="170" actId="208"/>
          <ac:cxnSpMkLst>
            <pc:docMk/>
            <pc:sldMk cId="0" sldId="908"/>
            <ac:cxnSpMk id="24589" creationId="{00000000-0000-0000-0000-000000000000}"/>
          </ac:cxnSpMkLst>
        </pc:cxnChg>
      </pc:sldChg>
      <pc:sldChg chg="modSp">
        <pc:chgData name="Mark Young" userId="055a4c4f-05b9-4cd6-bda8-0cc88b7b58d3" providerId="ADAL" clId="{FCAD8D7B-DC1B-4C11-9470-6481E91D8629}" dt="2024-03-07T18:06:51.204" v="171" actId="207"/>
        <pc:sldMkLst>
          <pc:docMk/>
          <pc:sldMk cId="0" sldId="90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09"/>
            <ac:spMk id="244738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6:51.204" v="171" actId="207"/>
          <ac:spMkLst>
            <pc:docMk/>
            <pc:sldMk cId="0" sldId="909"/>
            <ac:spMk id="244739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7:05.823" v="174" actId="207"/>
        <pc:sldMkLst>
          <pc:docMk/>
          <pc:sldMk cId="0" sldId="91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10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01.921" v="173" actId="207"/>
          <ac:spMkLst>
            <pc:docMk/>
            <pc:sldMk cId="0" sldId="910"/>
            <ac:spMk id="3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7:05.823" v="174" actId="207"/>
          <ac:spMkLst>
            <pc:docMk/>
            <pc:sldMk cId="0" sldId="910"/>
            <ac:spMk id="4" creationId="{3FA8B8DA-97A3-834C-C846-DDA48DA14C8E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11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11"/>
            <ac:spMk id="683010" creationId="{00000000-0000-0000-0000-000000000000}"/>
          </ac:spMkLst>
        </pc:spChg>
      </pc:sldChg>
      <pc:sldChg chg="modSp mod">
        <pc:chgData name="Mark Young" userId="055a4c4f-05b9-4cd6-bda8-0cc88b7b58d3" providerId="ADAL" clId="{FCAD8D7B-DC1B-4C11-9470-6481E91D8629}" dt="2024-03-07T18:04:11.949" v="144" actId="207"/>
        <pc:sldMkLst>
          <pc:docMk/>
          <pc:sldMk cId="0" sldId="912"/>
        </pc:sldMkLst>
        <pc:spChg chg="mod">
          <ac:chgData name="Mark Young" userId="055a4c4f-05b9-4cd6-bda8-0cc88b7b58d3" providerId="ADAL" clId="{FCAD8D7B-DC1B-4C11-9470-6481E91D8629}" dt="2024-03-07T18:04:11.949" v="144" actId="207"/>
          <ac:spMkLst>
            <pc:docMk/>
            <pc:sldMk cId="0" sldId="912"/>
            <ac:spMk id="2" creationId="{B4DE6F2A-0076-CA67-BA1D-5DB4F50DBB3A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12"/>
            <ac:spMk id="683010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0" sldId="913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13"/>
            <ac:spMk id="2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0" sldId="91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819823005" sldId="914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819823005" sldId="914"/>
            <ac:spMk id="2" creationId="{A22FFE70-A983-40DF-A400-E8984FEBB8D8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819823005" sldId="914"/>
            <ac:spMk id="3" creationId="{8A56EDF2-A811-4A0E-B756-1B7EB7859B2B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1219079264" sldId="915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219079264" sldId="915"/>
            <ac:spMk id="2" creationId="{61A7A2B5-170C-4209-83C5-D9ABCE4CCB72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219079264" sldId="915"/>
            <ac:spMk id="3" creationId="{59139819-F9BD-47B5-B346-A70F0839E387}"/>
          </ac:spMkLst>
        </pc:spChg>
      </pc:sldChg>
      <pc:sldChg chg="modSp mod">
        <pc:chgData name="Mark Young" userId="055a4c4f-05b9-4cd6-bda8-0cc88b7b58d3" providerId="ADAL" clId="{FCAD8D7B-DC1B-4C11-9470-6481E91D8629}" dt="2024-03-07T17:55:02.583" v="11" actId="207"/>
        <pc:sldMkLst>
          <pc:docMk/>
          <pc:sldMk cId="2617165292" sldId="916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2617165292" sldId="916"/>
            <ac:spMk id="2" creationId="{F9115E60-21D4-4789-B697-455C806797C2}"/>
          </ac:spMkLst>
        </pc:spChg>
        <pc:spChg chg="mod">
          <ac:chgData name="Mark Young" userId="055a4c4f-05b9-4cd6-bda8-0cc88b7b58d3" providerId="ADAL" clId="{FCAD8D7B-DC1B-4C11-9470-6481E91D8629}" dt="2024-03-07T17:55:02.583" v="11" actId="207"/>
          <ac:spMkLst>
            <pc:docMk/>
            <pc:sldMk cId="2617165292" sldId="916"/>
            <ac:spMk id="3" creationId="{76CF4971-E216-4B52-B28E-1BC10020D8FD}"/>
          </ac:spMkLst>
        </pc:spChg>
      </pc:sldChg>
      <pc:sldChg chg="modSp mod">
        <pc:chgData name="Mark Young" userId="055a4c4f-05b9-4cd6-bda8-0cc88b7b58d3" providerId="ADAL" clId="{FCAD8D7B-DC1B-4C11-9470-6481E91D8629}" dt="2024-03-07T17:55:48.455" v="21" actId="113"/>
        <pc:sldMkLst>
          <pc:docMk/>
          <pc:sldMk cId="1335295045" sldId="917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335295045" sldId="917"/>
            <ac:spMk id="2" creationId="{83B8A9B3-CED2-4103-BEC6-2479D4EBBBC8}"/>
          </ac:spMkLst>
        </pc:spChg>
        <pc:spChg chg="mod">
          <ac:chgData name="Mark Young" userId="055a4c4f-05b9-4cd6-bda8-0cc88b7b58d3" providerId="ADAL" clId="{FCAD8D7B-DC1B-4C11-9470-6481E91D8629}" dt="2024-03-07T17:55:48.455" v="21" actId="113"/>
          <ac:spMkLst>
            <pc:docMk/>
            <pc:sldMk cId="1335295045" sldId="917"/>
            <ac:spMk id="3" creationId="{A845B694-D542-4C75-B255-6FD7BFD72E09}"/>
          </ac:spMkLst>
        </pc:spChg>
      </pc:sldChg>
      <pc:sldChg chg="modSp mod">
        <pc:chgData name="Mark Young" userId="055a4c4f-05b9-4cd6-bda8-0cc88b7b58d3" providerId="ADAL" clId="{FCAD8D7B-DC1B-4C11-9470-6481E91D8629}" dt="2024-03-07T18:03:51.964" v="143" actId="207"/>
        <pc:sldMkLst>
          <pc:docMk/>
          <pc:sldMk cId="3136832693" sldId="918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3136832693" sldId="918"/>
            <ac:spMk id="2" creationId="{54930C4E-5B9A-4673-9EAB-C1128D055057}"/>
          </ac:spMkLst>
        </pc:spChg>
        <pc:spChg chg="mod">
          <ac:chgData name="Mark Young" userId="055a4c4f-05b9-4cd6-bda8-0cc88b7b58d3" providerId="ADAL" clId="{FCAD8D7B-DC1B-4C11-9470-6481E91D8629}" dt="2024-03-07T17:55:12.220" v="13" actId="207"/>
          <ac:spMkLst>
            <pc:docMk/>
            <pc:sldMk cId="3136832693" sldId="918"/>
            <ac:spMk id="3" creationId="{75454291-6C59-4300-B435-1A153D1E7734}"/>
          </ac:spMkLst>
        </pc:spChg>
        <pc:spChg chg="mod">
          <ac:chgData name="Mark Young" userId="055a4c4f-05b9-4cd6-bda8-0cc88b7b58d3" providerId="ADAL" clId="{FCAD8D7B-DC1B-4C11-9470-6481E91D8629}" dt="2024-03-07T18:03:51.964" v="143" actId="207"/>
          <ac:spMkLst>
            <pc:docMk/>
            <pc:sldMk cId="3136832693" sldId="918"/>
            <ac:spMk id="4" creationId="{5A06D078-8D76-4189-AAB2-F26A6A7F5A0C}"/>
          </ac:spMkLst>
        </pc:spChg>
      </pc:sldChg>
      <pc:sldChg chg="modSp mod">
        <pc:chgData name="Mark Young" userId="055a4c4f-05b9-4cd6-bda8-0cc88b7b58d3" providerId="ADAL" clId="{FCAD8D7B-DC1B-4C11-9470-6481E91D8629}" dt="2024-03-07T18:03:44.669" v="142" actId="207"/>
        <pc:sldMkLst>
          <pc:docMk/>
          <pc:sldMk cId="1414814554" sldId="919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414814554" sldId="919"/>
            <ac:spMk id="2" creationId="{54930C4E-5B9A-4673-9EAB-C1128D055057}"/>
          </ac:spMkLst>
        </pc:spChg>
        <pc:spChg chg="mod">
          <ac:chgData name="Mark Young" userId="055a4c4f-05b9-4cd6-bda8-0cc88b7b58d3" providerId="ADAL" clId="{FCAD8D7B-DC1B-4C11-9470-6481E91D8629}" dt="2024-03-07T17:55:23.522" v="16" actId="207"/>
          <ac:spMkLst>
            <pc:docMk/>
            <pc:sldMk cId="1414814554" sldId="919"/>
            <ac:spMk id="3" creationId="{75454291-6C59-4300-B435-1A153D1E7734}"/>
          </ac:spMkLst>
        </pc:spChg>
        <pc:spChg chg="mod">
          <ac:chgData name="Mark Young" userId="055a4c4f-05b9-4cd6-bda8-0cc88b7b58d3" providerId="ADAL" clId="{FCAD8D7B-DC1B-4C11-9470-6481E91D8629}" dt="2024-03-07T18:03:44.669" v="142" actId="207"/>
          <ac:spMkLst>
            <pc:docMk/>
            <pc:sldMk cId="1414814554" sldId="919"/>
            <ac:spMk id="4" creationId="{58AB0B40-C566-490F-B55C-C8E5BD5853AD}"/>
          </ac:spMkLst>
        </pc:spChg>
      </pc:sldChg>
      <pc:sldChg chg="modSp">
        <pc:chgData name="Mark Young" userId="055a4c4f-05b9-4cd6-bda8-0cc88b7b58d3" providerId="ADAL" clId="{FCAD8D7B-DC1B-4C11-9470-6481E91D8629}" dt="2024-03-07T17:54:42.212" v="10"/>
        <pc:sldMkLst>
          <pc:docMk/>
          <pc:sldMk cId="182270142" sldId="920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82270142" sldId="920"/>
            <ac:spMk id="2" creationId="{92DC14C1-E42B-447F-8166-FC0AD5187853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82270142" sldId="920"/>
            <ac:spMk id="3" creationId="{14386ECE-03A6-4E2C-AEA6-838F2DB9A579}"/>
          </ac:spMkLst>
        </pc:spChg>
      </pc:sldChg>
      <pc:sldChg chg="modSp mod">
        <pc:chgData name="Mark Young" userId="055a4c4f-05b9-4cd6-bda8-0cc88b7b58d3" providerId="ADAL" clId="{FCAD8D7B-DC1B-4C11-9470-6481E91D8629}" dt="2024-03-07T18:03:38.873" v="141" actId="207"/>
        <pc:sldMkLst>
          <pc:docMk/>
          <pc:sldMk cId="3961811946" sldId="921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3961811946" sldId="921"/>
            <ac:spMk id="2" creationId="{54930C4E-5B9A-4673-9EAB-C1128D055057}"/>
          </ac:spMkLst>
        </pc:spChg>
        <pc:spChg chg="mod">
          <ac:chgData name="Mark Young" userId="055a4c4f-05b9-4cd6-bda8-0cc88b7b58d3" providerId="ADAL" clId="{FCAD8D7B-DC1B-4C11-9470-6481E91D8629}" dt="2024-03-07T17:55:33.388" v="17" actId="207"/>
          <ac:spMkLst>
            <pc:docMk/>
            <pc:sldMk cId="3961811946" sldId="921"/>
            <ac:spMk id="3" creationId="{75454291-6C59-4300-B435-1A153D1E7734}"/>
          </ac:spMkLst>
        </pc:spChg>
        <pc:spChg chg="mod">
          <ac:chgData name="Mark Young" userId="055a4c4f-05b9-4cd6-bda8-0cc88b7b58d3" providerId="ADAL" clId="{FCAD8D7B-DC1B-4C11-9470-6481E91D8629}" dt="2024-03-07T18:03:38.873" v="141" actId="207"/>
          <ac:spMkLst>
            <pc:docMk/>
            <pc:sldMk cId="3961811946" sldId="921"/>
            <ac:spMk id="6" creationId="{FEE22094-2504-4D90-A671-3FA78322C7CE}"/>
          </ac:spMkLst>
        </pc:spChg>
      </pc:sldChg>
      <pc:sldChg chg="modSp mod">
        <pc:chgData name="Mark Young" userId="055a4c4f-05b9-4cd6-bda8-0cc88b7b58d3" providerId="ADAL" clId="{FCAD8D7B-DC1B-4C11-9470-6481E91D8629}" dt="2024-03-07T18:02:22.078" v="136" actId="1035"/>
        <pc:sldMkLst>
          <pc:docMk/>
          <pc:sldMk cId="2498948854" sldId="922"/>
        </pc:sldMkLst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2498948854" sldId="922"/>
            <ac:spMk id="2" creationId="{C4979011-3158-4D83-9B80-F9D545A1398C}"/>
          </ac:spMkLst>
        </pc:spChg>
        <pc:spChg chg="mod">
          <ac:chgData name="Mark Young" userId="055a4c4f-05b9-4cd6-bda8-0cc88b7b58d3" providerId="ADAL" clId="{FCAD8D7B-DC1B-4C11-9470-6481E91D8629}" dt="2024-03-07T17:56:01.182" v="22" actId="207"/>
          <ac:spMkLst>
            <pc:docMk/>
            <pc:sldMk cId="2498948854" sldId="922"/>
            <ac:spMk id="3" creationId="{B62D4CCB-682C-4666-B047-AC4244FEE532}"/>
          </ac:spMkLst>
        </pc:spChg>
        <pc:spChg chg="mod">
          <ac:chgData name="Mark Young" userId="055a4c4f-05b9-4cd6-bda8-0cc88b7b58d3" providerId="ADAL" clId="{FCAD8D7B-DC1B-4C11-9470-6481E91D8629}" dt="2024-03-07T18:01:49.950" v="132" actId="208"/>
          <ac:spMkLst>
            <pc:docMk/>
            <pc:sldMk cId="2498948854" sldId="922"/>
            <ac:spMk id="4" creationId="{7CED5A40-F416-44C6-A51B-AFB7F0267B5F}"/>
          </ac:spMkLst>
        </pc:spChg>
        <pc:spChg chg="mod">
          <ac:chgData name="Mark Young" userId="055a4c4f-05b9-4cd6-bda8-0cc88b7b58d3" providerId="ADAL" clId="{FCAD8D7B-DC1B-4C11-9470-6481E91D8629}" dt="2024-03-07T18:01:49.950" v="132" actId="208"/>
          <ac:spMkLst>
            <pc:docMk/>
            <pc:sldMk cId="2498948854" sldId="922"/>
            <ac:spMk id="5" creationId="{9832EF1E-B24D-4619-B557-C0051C9550AF}"/>
          </ac:spMkLst>
        </pc:spChg>
        <pc:spChg chg="mod">
          <ac:chgData name="Mark Young" userId="055a4c4f-05b9-4cd6-bda8-0cc88b7b58d3" providerId="ADAL" clId="{FCAD8D7B-DC1B-4C11-9470-6481E91D8629}" dt="2024-03-07T18:01:49.950" v="132" actId="208"/>
          <ac:spMkLst>
            <pc:docMk/>
            <pc:sldMk cId="2498948854" sldId="922"/>
            <ac:spMk id="6" creationId="{9473D24F-13B5-4ACD-AC90-7C6DFD759493}"/>
          </ac:spMkLst>
        </pc:spChg>
        <pc:spChg chg="mod">
          <ac:chgData name="Mark Young" userId="055a4c4f-05b9-4cd6-bda8-0cc88b7b58d3" providerId="ADAL" clId="{FCAD8D7B-DC1B-4C11-9470-6481E91D8629}" dt="2024-03-07T18:01:49.950" v="132" actId="208"/>
          <ac:spMkLst>
            <pc:docMk/>
            <pc:sldMk cId="2498948854" sldId="922"/>
            <ac:spMk id="7" creationId="{3C2D5A58-3C41-4B06-9304-460E7E0E7EAD}"/>
          </ac:spMkLst>
        </pc:spChg>
        <pc:spChg chg="mod">
          <ac:chgData name="Mark Young" userId="055a4c4f-05b9-4cd6-bda8-0cc88b7b58d3" providerId="ADAL" clId="{FCAD8D7B-DC1B-4C11-9470-6481E91D8629}" dt="2024-03-07T18:02:10.041" v="135" actId="555"/>
          <ac:spMkLst>
            <pc:docMk/>
            <pc:sldMk cId="2498948854" sldId="922"/>
            <ac:spMk id="8" creationId="{9840A450-C702-4273-82BB-39F30FBC5D6C}"/>
          </ac:spMkLst>
        </pc:spChg>
        <pc:spChg chg="mod">
          <ac:chgData name="Mark Young" userId="055a4c4f-05b9-4cd6-bda8-0cc88b7b58d3" providerId="ADAL" clId="{FCAD8D7B-DC1B-4C11-9470-6481E91D8629}" dt="2024-03-07T18:02:10.041" v="135" actId="555"/>
          <ac:spMkLst>
            <pc:docMk/>
            <pc:sldMk cId="2498948854" sldId="922"/>
            <ac:spMk id="9" creationId="{16F4C315-637B-4F19-B6B0-6C46B01DD6F0}"/>
          </ac:spMkLst>
        </pc:spChg>
        <pc:spChg chg="mod">
          <ac:chgData name="Mark Young" userId="055a4c4f-05b9-4cd6-bda8-0cc88b7b58d3" providerId="ADAL" clId="{FCAD8D7B-DC1B-4C11-9470-6481E91D8629}" dt="2024-03-07T18:02:10.041" v="135" actId="555"/>
          <ac:spMkLst>
            <pc:docMk/>
            <pc:sldMk cId="2498948854" sldId="922"/>
            <ac:spMk id="10" creationId="{7B1C735B-B7F2-4602-9A5F-1C690DEB679A}"/>
          </ac:spMkLst>
        </pc:spChg>
        <pc:spChg chg="mod">
          <ac:chgData name="Mark Young" userId="055a4c4f-05b9-4cd6-bda8-0cc88b7b58d3" providerId="ADAL" clId="{FCAD8D7B-DC1B-4C11-9470-6481E91D8629}" dt="2024-03-07T18:01:40.669" v="131" actId="12788"/>
          <ac:spMkLst>
            <pc:docMk/>
            <pc:sldMk cId="2498948854" sldId="922"/>
            <ac:spMk id="12" creationId="{07FDAF88-B214-4E3C-B144-8EB75C696A01}"/>
          </ac:spMkLst>
        </pc:spChg>
        <pc:spChg chg="mod">
          <ac:chgData name="Mark Young" userId="055a4c4f-05b9-4cd6-bda8-0cc88b7b58d3" providerId="ADAL" clId="{FCAD8D7B-DC1B-4C11-9470-6481E91D8629}" dt="2024-03-07T18:01:17.195" v="129" actId="12788"/>
          <ac:spMkLst>
            <pc:docMk/>
            <pc:sldMk cId="2498948854" sldId="922"/>
            <ac:spMk id="13" creationId="{B9957998-60D9-4CBA-B80D-7EC55E94E155}"/>
          </ac:spMkLst>
        </pc:spChg>
        <pc:spChg chg="mod">
          <ac:chgData name="Mark Young" userId="055a4c4f-05b9-4cd6-bda8-0cc88b7b58d3" providerId="ADAL" clId="{FCAD8D7B-DC1B-4C11-9470-6481E91D8629}" dt="2024-03-07T18:01:10.494" v="128" actId="12788"/>
          <ac:spMkLst>
            <pc:docMk/>
            <pc:sldMk cId="2498948854" sldId="922"/>
            <ac:spMk id="14" creationId="{9BECC609-F07C-41E5-B6DF-F1698AAB5325}"/>
          </ac:spMkLst>
        </pc:spChg>
        <pc:spChg chg="mod">
          <ac:chgData name="Mark Young" userId="055a4c4f-05b9-4cd6-bda8-0cc88b7b58d3" providerId="ADAL" clId="{FCAD8D7B-DC1B-4C11-9470-6481E91D8629}" dt="2024-03-07T18:02:22.078" v="136" actId="1035"/>
          <ac:spMkLst>
            <pc:docMk/>
            <pc:sldMk cId="2498948854" sldId="922"/>
            <ac:spMk id="15" creationId="{67A2D467-0D87-4A75-9410-5DEF142B6E31}"/>
          </ac:spMkLst>
        </pc:spChg>
        <pc:cxnChg chg="mod">
          <ac:chgData name="Mark Young" userId="055a4c4f-05b9-4cd6-bda8-0cc88b7b58d3" providerId="ADAL" clId="{FCAD8D7B-DC1B-4C11-9470-6481E91D8629}" dt="2024-03-07T18:01:40.669" v="131" actId="12788"/>
          <ac:cxnSpMkLst>
            <pc:docMk/>
            <pc:sldMk cId="2498948854" sldId="922"/>
            <ac:cxnSpMk id="17" creationId="{35CCA6DA-0C5D-425F-9F05-8A118FA7CB7B}"/>
          </ac:cxnSpMkLst>
        </pc:cxnChg>
        <pc:cxnChg chg="mod">
          <ac:chgData name="Mark Young" userId="055a4c4f-05b9-4cd6-bda8-0cc88b7b58d3" providerId="ADAL" clId="{FCAD8D7B-DC1B-4C11-9470-6481E91D8629}" dt="2024-03-07T18:01:40.669" v="131" actId="12788"/>
          <ac:cxnSpMkLst>
            <pc:docMk/>
            <pc:sldMk cId="2498948854" sldId="922"/>
            <ac:cxnSpMk id="19" creationId="{20E347FB-9DFD-4C84-B98A-F22BD028436D}"/>
          </ac:cxnSpMkLst>
        </pc:cxnChg>
        <pc:cxnChg chg="mod">
          <ac:chgData name="Mark Young" userId="055a4c4f-05b9-4cd6-bda8-0cc88b7b58d3" providerId="ADAL" clId="{FCAD8D7B-DC1B-4C11-9470-6481E91D8629}" dt="2024-03-07T18:01:40.669" v="131" actId="12788"/>
          <ac:cxnSpMkLst>
            <pc:docMk/>
            <pc:sldMk cId="2498948854" sldId="922"/>
            <ac:cxnSpMk id="21" creationId="{EFE8784E-A8B9-4C5A-8006-07DAD1A4FB73}"/>
          </ac:cxnSpMkLst>
        </pc:cxnChg>
        <pc:cxnChg chg="mod">
          <ac:chgData name="Mark Young" userId="055a4c4f-05b9-4cd6-bda8-0cc88b7b58d3" providerId="ADAL" clId="{FCAD8D7B-DC1B-4C11-9470-6481E91D8629}" dt="2024-03-07T18:02:10.041" v="135" actId="555"/>
          <ac:cxnSpMkLst>
            <pc:docMk/>
            <pc:sldMk cId="2498948854" sldId="922"/>
            <ac:cxnSpMk id="23" creationId="{66DE8E2E-EF1B-4A40-97DB-52C0ECAE0538}"/>
          </ac:cxnSpMkLst>
        </pc:cxnChg>
        <pc:cxnChg chg="mod">
          <ac:chgData name="Mark Young" userId="055a4c4f-05b9-4cd6-bda8-0cc88b7b58d3" providerId="ADAL" clId="{FCAD8D7B-DC1B-4C11-9470-6481E91D8629}" dt="2024-03-07T18:02:10.041" v="135" actId="555"/>
          <ac:cxnSpMkLst>
            <pc:docMk/>
            <pc:sldMk cId="2498948854" sldId="922"/>
            <ac:cxnSpMk id="25" creationId="{FA8DD701-1CE6-4FCA-BFF4-9E7D366533A4}"/>
          </ac:cxnSpMkLst>
        </pc:cxnChg>
        <pc:cxnChg chg="mod">
          <ac:chgData name="Mark Young" userId="055a4c4f-05b9-4cd6-bda8-0cc88b7b58d3" providerId="ADAL" clId="{FCAD8D7B-DC1B-4C11-9470-6481E91D8629}" dt="2024-03-07T18:02:22.078" v="136" actId="1035"/>
          <ac:cxnSpMkLst>
            <pc:docMk/>
            <pc:sldMk cId="2498948854" sldId="922"/>
            <ac:cxnSpMk id="27" creationId="{22F7D3A9-B190-425B-9C86-EE95626D1796}"/>
          </ac:cxnSpMkLst>
        </pc:cxnChg>
      </pc:sldChg>
      <pc:sldChg chg="modSp mod">
        <pc:chgData name="Mark Young" userId="055a4c4f-05b9-4cd6-bda8-0cc88b7b58d3" providerId="ADAL" clId="{FCAD8D7B-DC1B-4C11-9470-6481E91D8629}" dt="2024-03-07T18:03:29.988" v="140" actId="207"/>
        <pc:sldMkLst>
          <pc:docMk/>
          <pc:sldMk cId="1496907036" sldId="923"/>
        </pc:sldMkLst>
        <pc:spChg chg="mod">
          <ac:chgData name="Mark Young" userId="055a4c4f-05b9-4cd6-bda8-0cc88b7b58d3" providerId="ADAL" clId="{FCAD8D7B-DC1B-4C11-9470-6481E91D8629}" dt="2024-03-07T18:03:29.988" v="140" actId="207"/>
          <ac:spMkLst>
            <pc:docMk/>
            <pc:sldMk cId="1496907036" sldId="923"/>
            <ac:spMk id="2" creationId="{93B3456A-2DCF-8290-B9EC-64686C7EF991}"/>
          </ac:spMkLst>
        </pc:spChg>
        <pc:spChg chg="mod">
          <ac:chgData name="Mark Young" userId="055a4c4f-05b9-4cd6-bda8-0cc88b7b58d3" providerId="ADAL" clId="{FCAD8D7B-DC1B-4C11-9470-6481E91D8629}" dt="2024-03-07T17:54:42.212" v="10"/>
          <ac:spMkLst>
            <pc:docMk/>
            <pc:sldMk cId="1496907036" sldId="923"/>
            <ac:spMk id="683010" creationId="{00000000-0000-0000-0000-000000000000}"/>
          </ac:spMkLst>
        </pc:spChg>
        <pc:spChg chg="mod">
          <ac:chgData name="Mark Young" userId="055a4c4f-05b9-4cd6-bda8-0cc88b7b58d3" providerId="ADAL" clId="{FCAD8D7B-DC1B-4C11-9470-6481E91D8629}" dt="2024-03-07T18:03:21.791" v="139" actId="207"/>
          <ac:spMkLst>
            <pc:docMk/>
            <pc:sldMk cId="1496907036" sldId="923"/>
            <ac:spMk id="683011" creationId="{00000000-0000-0000-0000-000000000000}"/>
          </ac:spMkLst>
        </pc:spChg>
      </pc:sldChg>
    </pc:docChg>
  </pc:docChgLst>
  <pc:docChgLst>
    <pc:chgData name="Mark Young" userId="055a4c4f-05b9-4cd6-bda8-0cc88b7b58d3" providerId="ADAL" clId="{18519927-F1D0-4C52-9349-C1148A7A2A9F}"/>
    <pc:docChg chg="undo custSel addSld modSld sldOrd">
      <pc:chgData name="Mark Young" userId="055a4c4f-05b9-4cd6-bda8-0cc88b7b58d3" providerId="ADAL" clId="{18519927-F1D0-4C52-9349-C1148A7A2A9F}" dt="2021-08-03T13:04:39.262" v="4844" actId="1037"/>
      <pc:docMkLst>
        <pc:docMk/>
      </pc:docMkLst>
      <pc:sldChg chg="modSp mod">
        <pc:chgData name="Mark Young" userId="055a4c4f-05b9-4cd6-bda8-0cc88b7b58d3" providerId="ADAL" clId="{18519927-F1D0-4C52-9349-C1148A7A2A9F}" dt="2021-08-01T17:36:01.090" v="1455" actId="20577"/>
        <pc:sldMkLst>
          <pc:docMk/>
          <pc:sldMk cId="0" sldId="837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37"/>
            <ac:spMk id="25600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7:36:01.090" v="1455" actId="20577"/>
          <ac:spMkLst>
            <pc:docMk/>
            <pc:sldMk cId="0" sldId="837"/>
            <ac:spMk id="25600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38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38"/>
            <ac:spMk id="258050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3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39"/>
            <ac:spMk id="259074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0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0"/>
            <ac:spMk id="260098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1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1"/>
            <ac:spMk id="261122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2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2"/>
            <ac:spMk id="262146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3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3"/>
            <ac:spMk id="263170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4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4"/>
            <ac:spMk id="26419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4"/>
            <ac:spMk id="264195" creationId="{00000000-0000-0000-0000-000000000000}"/>
          </ac:spMkLst>
        </pc:spChg>
      </pc:sldChg>
      <pc:sldChg chg="modSp mod">
        <pc:chgData name="Mark Young" userId="055a4c4f-05b9-4cd6-bda8-0cc88b7b58d3" providerId="ADAL" clId="{18519927-F1D0-4C52-9349-C1148A7A2A9F}" dt="2021-08-01T17:37:14.243" v="1487" actId="20577"/>
        <pc:sldMkLst>
          <pc:docMk/>
          <pc:sldMk cId="0" sldId="845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5"/>
            <ac:spMk id="30003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7:37:14.243" v="1487" actId="20577"/>
          <ac:spMkLst>
            <pc:docMk/>
            <pc:sldMk cId="0" sldId="845"/>
            <ac:spMk id="30003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6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6"/>
            <ac:spMk id="265218" creationId="{00000000-0000-0000-0000-000000000000}"/>
          </ac:spMkLst>
        </pc:spChg>
      </pc:sldChg>
      <pc:sldChg chg="modSp mod">
        <pc:chgData name="Mark Young" userId="055a4c4f-05b9-4cd6-bda8-0cc88b7b58d3" providerId="ADAL" clId="{18519927-F1D0-4C52-9349-C1148A7A2A9F}" dt="2021-08-01T17:37:59.363" v="1518" actId="20577"/>
        <pc:sldMkLst>
          <pc:docMk/>
          <pc:sldMk cId="0" sldId="847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7"/>
            <ac:spMk id="26726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7:37:59.363" v="1518" actId="20577"/>
          <ac:spMkLst>
            <pc:docMk/>
            <pc:sldMk cId="0" sldId="847"/>
            <ac:spMk id="26726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8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8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8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4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9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49"/>
            <ac:spMk id="3" creationId="{00000000-0000-0000-0000-000000000000}"/>
          </ac:spMkLst>
        </pc:spChg>
      </pc:sldChg>
      <pc:sldChg chg="modSp mod">
        <pc:chgData name="Mark Young" userId="055a4c4f-05b9-4cd6-bda8-0cc88b7b58d3" providerId="ADAL" clId="{18519927-F1D0-4C52-9349-C1148A7A2A9F}" dt="2021-08-02T17:41:55.055" v="1593" actId="20577"/>
        <pc:sldMkLst>
          <pc:docMk/>
          <pc:sldMk cId="0" sldId="850"/>
        </pc:sldMkLst>
        <pc:spChg chg="mod">
          <ac:chgData name="Mark Young" userId="055a4c4f-05b9-4cd6-bda8-0cc88b7b58d3" providerId="ADAL" clId="{18519927-F1D0-4C52-9349-C1148A7A2A9F}" dt="2021-08-02T17:41:55.055" v="1593" actId="20577"/>
          <ac:spMkLst>
            <pc:docMk/>
            <pc:sldMk cId="0" sldId="850"/>
            <ac:spMk id="613378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2T17:41:48.101" v="1578" actId="6549"/>
          <ac:spMkLst>
            <pc:docMk/>
            <pc:sldMk cId="0" sldId="850"/>
            <ac:spMk id="613379" creationId="{00000000-0000-0000-0000-000000000000}"/>
          </ac:spMkLst>
        </pc:spChg>
      </pc:sldChg>
      <pc:sldChg chg="modSp mod">
        <pc:chgData name="Mark Young" userId="055a4c4f-05b9-4cd6-bda8-0cc88b7b58d3" providerId="ADAL" clId="{18519927-F1D0-4C52-9349-C1148A7A2A9F}" dt="2021-08-02T17:43:01.929" v="1644"/>
        <pc:sldMkLst>
          <pc:docMk/>
          <pc:sldMk cId="0" sldId="851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51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2T17:43:01.929" v="1644"/>
          <ac:spMkLst>
            <pc:docMk/>
            <pc:sldMk cId="0" sldId="851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65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5"/>
            <ac:spMk id="64307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5"/>
            <ac:spMk id="64307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66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6"/>
            <ac:spMk id="669698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6"/>
            <ac:spMk id="669699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67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7"/>
            <ac:spMk id="77824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7"/>
            <ac:spMk id="77824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68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8"/>
            <ac:spMk id="67072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8"/>
            <ac:spMk id="67072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6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9"/>
            <ac:spMk id="672770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69"/>
            <ac:spMk id="672771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0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0"/>
            <ac:spMk id="674818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0"/>
            <ac:spMk id="674819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1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1"/>
            <ac:spMk id="67686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1"/>
            <ac:spMk id="67686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2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2"/>
            <ac:spMk id="67891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2"/>
            <ac:spMk id="67891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3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3"/>
            <ac:spMk id="68096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3"/>
            <ac:spMk id="68096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4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4"/>
            <ac:spMk id="68198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4"/>
            <ac:spMk id="68198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5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5"/>
            <ac:spMk id="683010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6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6"/>
            <ac:spMk id="68608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6"/>
            <ac:spMk id="68608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7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7"/>
            <ac:spMk id="75264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7"/>
            <ac:spMk id="75264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8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8"/>
            <ac:spMk id="77619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8"/>
            <ac:spMk id="77619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7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79"/>
            <ac:spMk id="754690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0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0"/>
            <ac:spMk id="75571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0"/>
            <ac:spMk id="75571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1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1"/>
            <ac:spMk id="75776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1"/>
            <ac:spMk id="75776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2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2"/>
            <ac:spMk id="759810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2"/>
            <ac:spMk id="759811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3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3"/>
            <ac:spMk id="761858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3"/>
            <ac:spMk id="761859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4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4"/>
            <ac:spMk id="76390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4"/>
            <ac:spMk id="76390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5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5"/>
            <ac:spMk id="76595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5"/>
            <ac:spMk id="76595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6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6"/>
            <ac:spMk id="766978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6"/>
            <ac:spMk id="766979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7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7"/>
            <ac:spMk id="76800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7"/>
            <ac:spMk id="76800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8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8"/>
            <ac:spMk id="770050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8"/>
            <ac:spMk id="770051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8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89"/>
            <ac:spMk id="772098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90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0"/>
            <ac:spMk id="77414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0"/>
            <ac:spMk id="77414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93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3"/>
            <ac:spMk id="238594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94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4"/>
            <ac:spMk id="24064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4"/>
            <ac:spMk id="24064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95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5"/>
            <ac:spMk id="24166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5"/>
            <ac:spMk id="24166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96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6"/>
            <ac:spMk id="246786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6"/>
            <ac:spMk id="246787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89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9"/>
            <ac:spMk id="25088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899"/>
            <ac:spMk id="25088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0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0"/>
            <ac:spMk id="24883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0"/>
            <ac:spMk id="24883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1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1"/>
            <ac:spMk id="688130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1"/>
            <ac:spMk id="688131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2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2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2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3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3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3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4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4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4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5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5"/>
            <ac:spMk id="778244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5"/>
            <ac:spMk id="778245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6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6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6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7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7"/>
            <ac:spMk id="68096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7"/>
            <ac:spMk id="68096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8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8"/>
            <ac:spMk id="242690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09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09"/>
            <ac:spMk id="244738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10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10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10"/>
            <ac:spMk id="3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11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11"/>
            <ac:spMk id="683010" creationId="{00000000-0000-0000-0000-000000000000}"/>
          </ac:spMkLst>
        </pc:spChg>
      </pc:sldChg>
      <pc:sldChg chg="modSp mod">
        <pc:chgData name="Mark Young" userId="055a4c4f-05b9-4cd6-bda8-0cc88b7b58d3" providerId="ADAL" clId="{18519927-F1D0-4C52-9349-C1148A7A2A9F}" dt="2021-08-01T17:06:38.226" v="580" actId="114"/>
        <pc:sldMkLst>
          <pc:docMk/>
          <pc:sldMk cId="0" sldId="912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12"/>
            <ac:spMk id="683010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7:06:38.226" v="580" actId="114"/>
          <ac:spMkLst>
            <pc:docMk/>
            <pc:sldMk cId="0" sldId="912"/>
            <ac:spMk id="683011" creationId="{00000000-0000-0000-0000-000000000000}"/>
          </ac:spMkLst>
        </pc:spChg>
      </pc:sldChg>
      <pc:sldChg chg="modSp">
        <pc:chgData name="Mark Young" userId="055a4c4f-05b9-4cd6-bda8-0cc88b7b58d3" providerId="ADAL" clId="{18519927-F1D0-4C52-9349-C1148A7A2A9F}" dt="2021-08-01T16:53:14.376" v="0"/>
        <pc:sldMkLst>
          <pc:docMk/>
          <pc:sldMk cId="0" sldId="913"/>
        </pc:sldMkLst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13"/>
            <ac:spMk id="2" creationId="{00000000-0000-0000-0000-000000000000}"/>
          </ac:spMkLst>
        </pc:spChg>
        <pc:spChg chg="mod">
          <ac:chgData name="Mark Young" userId="055a4c4f-05b9-4cd6-bda8-0cc88b7b58d3" providerId="ADAL" clId="{18519927-F1D0-4C52-9349-C1148A7A2A9F}" dt="2021-08-01T16:53:14.376" v="0"/>
          <ac:spMkLst>
            <pc:docMk/>
            <pc:sldMk cId="0" sldId="913"/>
            <ac:spMk id="3" creationId="{00000000-0000-0000-0000-000000000000}"/>
          </ac:spMkLst>
        </pc:spChg>
      </pc:sldChg>
      <pc:sldChg chg="modSp new mod ord">
        <pc:chgData name="Mark Young" userId="055a4c4f-05b9-4cd6-bda8-0cc88b7b58d3" providerId="ADAL" clId="{18519927-F1D0-4C52-9349-C1148A7A2A9F}" dt="2021-08-02T18:41:55.324" v="4513"/>
        <pc:sldMkLst>
          <pc:docMk/>
          <pc:sldMk cId="819823005" sldId="914"/>
        </pc:sldMkLst>
        <pc:spChg chg="mod">
          <ac:chgData name="Mark Young" userId="055a4c4f-05b9-4cd6-bda8-0cc88b7b58d3" providerId="ADAL" clId="{18519927-F1D0-4C52-9349-C1148A7A2A9F}" dt="2021-08-01T17:01:49.724" v="42" actId="20577"/>
          <ac:spMkLst>
            <pc:docMk/>
            <pc:sldMk cId="819823005" sldId="914"/>
            <ac:spMk id="2" creationId="{A22FFE70-A983-40DF-A400-E8984FEBB8D8}"/>
          </ac:spMkLst>
        </pc:spChg>
        <pc:spChg chg="mod">
          <ac:chgData name="Mark Young" userId="055a4c4f-05b9-4cd6-bda8-0cc88b7b58d3" providerId="ADAL" clId="{18519927-F1D0-4C52-9349-C1148A7A2A9F}" dt="2021-08-01T17:05:11.429" v="541" actId="20577"/>
          <ac:spMkLst>
            <pc:docMk/>
            <pc:sldMk cId="819823005" sldId="914"/>
            <ac:spMk id="3" creationId="{8A56EDF2-A811-4A0E-B756-1B7EB7859B2B}"/>
          </ac:spMkLst>
        </pc:spChg>
      </pc:sldChg>
      <pc:sldChg chg="modSp new mod">
        <pc:chgData name="Mark Young" userId="055a4c4f-05b9-4cd6-bda8-0cc88b7b58d3" providerId="ADAL" clId="{18519927-F1D0-4C52-9349-C1148A7A2A9F}" dt="2021-08-01T17:23:01.632" v="1148" actId="15"/>
        <pc:sldMkLst>
          <pc:docMk/>
          <pc:sldMk cId="1219079264" sldId="915"/>
        </pc:sldMkLst>
        <pc:spChg chg="mod">
          <ac:chgData name="Mark Young" userId="055a4c4f-05b9-4cd6-bda8-0cc88b7b58d3" providerId="ADAL" clId="{18519927-F1D0-4C52-9349-C1148A7A2A9F}" dt="2021-08-01T17:14:51.179" v="625" actId="20577"/>
          <ac:spMkLst>
            <pc:docMk/>
            <pc:sldMk cId="1219079264" sldId="915"/>
            <ac:spMk id="2" creationId="{61A7A2B5-170C-4209-83C5-D9ABCE4CCB72}"/>
          </ac:spMkLst>
        </pc:spChg>
        <pc:spChg chg="mod">
          <ac:chgData name="Mark Young" userId="055a4c4f-05b9-4cd6-bda8-0cc88b7b58d3" providerId="ADAL" clId="{18519927-F1D0-4C52-9349-C1148A7A2A9F}" dt="2021-08-01T17:23:01.632" v="1148" actId="15"/>
          <ac:spMkLst>
            <pc:docMk/>
            <pc:sldMk cId="1219079264" sldId="915"/>
            <ac:spMk id="3" creationId="{59139819-F9BD-47B5-B346-A70F0839E387}"/>
          </ac:spMkLst>
        </pc:spChg>
      </pc:sldChg>
      <pc:sldChg chg="modSp new mod">
        <pc:chgData name="Mark Young" userId="055a4c4f-05b9-4cd6-bda8-0cc88b7b58d3" providerId="ADAL" clId="{18519927-F1D0-4C52-9349-C1148A7A2A9F}" dt="2021-08-02T17:54:49.429" v="2775" actId="20577"/>
        <pc:sldMkLst>
          <pc:docMk/>
          <pc:sldMk cId="2617165292" sldId="916"/>
        </pc:sldMkLst>
        <pc:spChg chg="mod">
          <ac:chgData name="Mark Young" userId="055a4c4f-05b9-4cd6-bda8-0cc88b7b58d3" providerId="ADAL" clId="{18519927-F1D0-4C52-9349-C1148A7A2A9F}" dt="2021-08-02T17:43:23.281" v="1669" actId="20577"/>
          <ac:spMkLst>
            <pc:docMk/>
            <pc:sldMk cId="2617165292" sldId="916"/>
            <ac:spMk id="2" creationId="{F9115E60-21D4-4789-B697-455C806797C2}"/>
          </ac:spMkLst>
        </pc:spChg>
        <pc:spChg chg="mod">
          <ac:chgData name="Mark Young" userId="055a4c4f-05b9-4cd6-bda8-0cc88b7b58d3" providerId="ADAL" clId="{18519927-F1D0-4C52-9349-C1148A7A2A9F}" dt="2021-08-02T17:54:49.429" v="2775" actId="20577"/>
          <ac:spMkLst>
            <pc:docMk/>
            <pc:sldMk cId="2617165292" sldId="916"/>
            <ac:spMk id="3" creationId="{76CF4971-E216-4B52-B28E-1BC10020D8FD}"/>
          </ac:spMkLst>
        </pc:spChg>
      </pc:sldChg>
      <pc:sldChg chg="modSp new mod">
        <pc:chgData name="Mark Young" userId="055a4c4f-05b9-4cd6-bda8-0cc88b7b58d3" providerId="ADAL" clId="{18519927-F1D0-4C52-9349-C1148A7A2A9F}" dt="2021-08-02T17:53:06.437" v="2621" actId="20577"/>
        <pc:sldMkLst>
          <pc:docMk/>
          <pc:sldMk cId="1335295045" sldId="917"/>
        </pc:sldMkLst>
        <pc:spChg chg="mod">
          <ac:chgData name="Mark Young" userId="055a4c4f-05b9-4cd6-bda8-0cc88b7b58d3" providerId="ADAL" clId="{18519927-F1D0-4C52-9349-C1148A7A2A9F}" dt="2021-08-02T17:52:22.375" v="2541" actId="114"/>
          <ac:spMkLst>
            <pc:docMk/>
            <pc:sldMk cId="1335295045" sldId="917"/>
            <ac:spMk id="2" creationId="{83B8A9B3-CED2-4103-BEC6-2479D4EBBBC8}"/>
          </ac:spMkLst>
        </pc:spChg>
        <pc:spChg chg="mod">
          <ac:chgData name="Mark Young" userId="055a4c4f-05b9-4cd6-bda8-0cc88b7b58d3" providerId="ADAL" clId="{18519927-F1D0-4C52-9349-C1148A7A2A9F}" dt="2021-08-02T17:53:06.437" v="2621" actId="20577"/>
          <ac:spMkLst>
            <pc:docMk/>
            <pc:sldMk cId="1335295045" sldId="917"/>
            <ac:spMk id="3" creationId="{A845B694-D542-4C75-B255-6FD7BFD72E09}"/>
          </ac:spMkLst>
        </pc:spChg>
      </pc:sldChg>
      <pc:sldChg chg="addSp modSp new mod">
        <pc:chgData name="Mark Young" userId="055a4c4f-05b9-4cd6-bda8-0cc88b7b58d3" providerId="ADAL" clId="{18519927-F1D0-4C52-9349-C1148A7A2A9F}" dt="2021-08-02T18:39:26.661" v="4464"/>
        <pc:sldMkLst>
          <pc:docMk/>
          <pc:sldMk cId="3136832693" sldId="918"/>
        </pc:sldMkLst>
        <pc:spChg chg="mod">
          <ac:chgData name="Mark Young" userId="055a4c4f-05b9-4cd6-bda8-0cc88b7b58d3" providerId="ADAL" clId="{18519927-F1D0-4C52-9349-C1148A7A2A9F}" dt="2021-08-02T17:53:34.278" v="2648" actId="20577"/>
          <ac:spMkLst>
            <pc:docMk/>
            <pc:sldMk cId="3136832693" sldId="918"/>
            <ac:spMk id="2" creationId="{54930C4E-5B9A-4673-9EAB-C1128D055057}"/>
          </ac:spMkLst>
        </pc:spChg>
        <pc:spChg chg="mod">
          <ac:chgData name="Mark Young" userId="055a4c4f-05b9-4cd6-bda8-0cc88b7b58d3" providerId="ADAL" clId="{18519927-F1D0-4C52-9349-C1148A7A2A9F}" dt="2021-08-02T18:06:19.426" v="3408" actId="20577"/>
          <ac:spMkLst>
            <pc:docMk/>
            <pc:sldMk cId="3136832693" sldId="918"/>
            <ac:spMk id="3" creationId="{75454291-6C59-4300-B435-1A153D1E7734}"/>
          </ac:spMkLst>
        </pc:spChg>
        <pc:spChg chg="add mod">
          <ac:chgData name="Mark Young" userId="055a4c4f-05b9-4cd6-bda8-0cc88b7b58d3" providerId="ADAL" clId="{18519927-F1D0-4C52-9349-C1148A7A2A9F}" dt="2021-08-02T18:39:26.661" v="4464"/>
          <ac:spMkLst>
            <pc:docMk/>
            <pc:sldMk cId="3136832693" sldId="918"/>
            <ac:spMk id="4" creationId="{5A06D078-8D76-4189-AAB2-F26A6A7F5A0C}"/>
          </ac:spMkLst>
        </pc:spChg>
      </pc:sldChg>
      <pc:sldChg chg="addSp modSp add mod">
        <pc:chgData name="Mark Young" userId="055a4c4f-05b9-4cd6-bda8-0cc88b7b58d3" providerId="ADAL" clId="{18519927-F1D0-4C52-9349-C1148A7A2A9F}" dt="2021-08-02T18:39:21.843" v="4463"/>
        <pc:sldMkLst>
          <pc:docMk/>
          <pc:sldMk cId="1414814554" sldId="919"/>
        </pc:sldMkLst>
        <pc:spChg chg="mod">
          <ac:chgData name="Mark Young" userId="055a4c4f-05b9-4cd6-bda8-0cc88b7b58d3" providerId="ADAL" clId="{18519927-F1D0-4C52-9349-C1148A7A2A9F}" dt="2021-08-02T18:31:15.458" v="3664" actId="114"/>
          <ac:spMkLst>
            <pc:docMk/>
            <pc:sldMk cId="1414814554" sldId="919"/>
            <ac:spMk id="3" creationId="{75454291-6C59-4300-B435-1A153D1E7734}"/>
          </ac:spMkLst>
        </pc:spChg>
        <pc:spChg chg="add mod">
          <ac:chgData name="Mark Young" userId="055a4c4f-05b9-4cd6-bda8-0cc88b7b58d3" providerId="ADAL" clId="{18519927-F1D0-4C52-9349-C1148A7A2A9F}" dt="2021-08-02T18:39:21.843" v="4463"/>
          <ac:spMkLst>
            <pc:docMk/>
            <pc:sldMk cId="1414814554" sldId="919"/>
            <ac:spMk id="4" creationId="{58AB0B40-C566-490F-B55C-C8E5BD5853AD}"/>
          </ac:spMkLst>
        </pc:spChg>
      </pc:sldChg>
      <pc:sldChg chg="modSp new mod">
        <pc:chgData name="Mark Young" userId="055a4c4f-05b9-4cd6-bda8-0cc88b7b58d3" providerId="ADAL" clId="{18519927-F1D0-4C52-9349-C1148A7A2A9F}" dt="2021-08-02T18:33:43.701" v="4010" actId="20577"/>
        <pc:sldMkLst>
          <pc:docMk/>
          <pc:sldMk cId="182270142" sldId="920"/>
        </pc:sldMkLst>
        <pc:spChg chg="mod">
          <ac:chgData name="Mark Young" userId="055a4c4f-05b9-4cd6-bda8-0cc88b7b58d3" providerId="ADAL" clId="{18519927-F1D0-4C52-9349-C1148A7A2A9F}" dt="2021-08-02T18:31:30.321" v="3693" actId="20577"/>
          <ac:spMkLst>
            <pc:docMk/>
            <pc:sldMk cId="182270142" sldId="920"/>
            <ac:spMk id="2" creationId="{92DC14C1-E42B-447F-8166-FC0AD5187853}"/>
          </ac:spMkLst>
        </pc:spChg>
        <pc:spChg chg="mod">
          <ac:chgData name="Mark Young" userId="055a4c4f-05b9-4cd6-bda8-0cc88b7b58d3" providerId="ADAL" clId="{18519927-F1D0-4C52-9349-C1148A7A2A9F}" dt="2021-08-02T18:33:43.701" v="4010" actId="20577"/>
          <ac:spMkLst>
            <pc:docMk/>
            <pc:sldMk cId="182270142" sldId="920"/>
            <ac:spMk id="3" creationId="{14386ECE-03A6-4E2C-AEA6-838F2DB9A579}"/>
          </ac:spMkLst>
        </pc:spChg>
      </pc:sldChg>
      <pc:sldChg chg="addSp delSp modSp add mod">
        <pc:chgData name="Mark Young" userId="055a4c4f-05b9-4cd6-bda8-0cc88b7b58d3" providerId="ADAL" clId="{18519927-F1D0-4C52-9349-C1148A7A2A9F}" dt="2021-08-02T18:41:04.694" v="4511" actId="114"/>
        <pc:sldMkLst>
          <pc:docMk/>
          <pc:sldMk cId="3961811946" sldId="921"/>
        </pc:sldMkLst>
        <pc:spChg chg="mod">
          <ac:chgData name="Mark Young" userId="055a4c4f-05b9-4cd6-bda8-0cc88b7b58d3" providerId="ADAL" clId="{18519927-F1D0-4C52-9349-C1148A7A2A9F}" dt="2021-08-02T18:34:24.238" v="4030" actId="20577"/>
          <ac:spMkLst>
            <pc:docMk/>
            <pc:sldMk cId="3961811946" sldId="921"/>
            <ac:spMk id="2" creationId="{54930C4E-5B9A-4673-9EAB-C1128D055057}"/>
          </ac:spMkLst>
        </pc:spChg>
        <pc:spChg chg="mod">
          <ac:chgData name="Mark Young" userId="055a4c4f-05b9-4cd6-bda8-0cc88b7b58d3" providerId="ADAL" clId="{18519927-F1D0-4C52-9349-C1148A7A2A9F}" dt="2021-08-02T18:41:04.694" v="4511" actId="114"/>
          <ac:spMkLst>
            <pc:docMk/>
            <pc:sldMk cId="3961811946" sldId="921"/>
            <ac:spMk id="3" creationId="{75454291-6C59-4300-B435-1A153D1E7734}"/>
          </ac:spMkLst>
        </pc:spChg>
        <pc:spChg chg="add del">
          <ac:chgData name="Mark Young" userId="055a4c4f-05b9-4cd6-bda8-0cc88b7b58d3" providerId="ADAL" clId="{18519927-F1D0-4C52-9349-C1148A7A2A9F}" dt="2021-08-02T18:39:40.590" v="4466" actId="478"/>
          <ac:spMkLst>
            <pc:docMk/>
            <pc:sldMk cId="3961811946" sldId="921"/>
            <ac:spMk id="5" creationId="{8632030E-1CF2-4D14-8862-4472E4182BAD}"/>
          </ac:spMkLst>
        </pc:spChg>
        <pc:spChg chg="add mod">
          <ac:chgData name="Mark Young" userId="055a4c4f-05b9-4cd6-bda8-0cc88b7b58d3" providerId="ADAL" clId="{18519927-F1D0-4C52-9349-C1148A7A2A9F}" dt="2021-08-02T18:40:25.428" v="4510" actId="20577"/>
          <ac:spMkLst>
            <pc:docMk/>
            <pc:sldMk cId="3961811946" sldId="921"/>
            <ac:spMk id="6" creationId="{FEE22094-2504-4D90-A671-3FA78322C7CE}"/>
          </ac:spMkLst>
        </pc:spChg>
      </pc:sldChg>
      <pc:sldChg chg="addSp delSp modSp new mod">
        <pc:chgData name="Mark Young" userId="055a4c4f-05b9-4cd6-bda8-0cc88b7b58d3" providerId="ADAL" clId="{18519927-F1D0-4C52-9349-C1148A7A2A9F}" dt="2021-08-03T13:04:39.262" v="4844" actId="1037"/>
        <pc:sldMkLst>
          <pc:docMk/>
          <pc:sldMk cId="2498948854" sldId="922"/>
        </pc:sldMkLst>
        <pc:spChg chg="mod">
          <ac:chgData name="Mark Young" userId="055a4c4f-05b9-4cd6-bda8-0cc88b7b58d3" providerId="ADAL" clId="{18519927-F1D0-4C52-9349-C1148A7A2A9F}" dt="2021-08-02T18:43:43.730" v="4522" actId="20577"/>
          <ac:spMkLst>
            <pc:docMk/>
            <pc:sldMk cId="2498948854" sldId="922"/>
            <ac:spMk id="2" creationId="{C4979011-3158-4D83-9B80-F9D545A1398C}"/>
          </ac:spMkLst>
        </pc:spChg>
        <pc:spChg chg="mod">
          <ac:chgData name="Mark Young" userId="055a4c4f-05b9-4cd6-bda8-0cc88b7b58d3" providerId="ADAL" clId="{18519927-F1D0-4C52-9349-C1148A7A2A9F}" dt="2021-08-03T13:03:06.061" v="4842" actId="20577"/>
          <ac:spMkLst>
            <pc:docMk/>
            <pc:sldMk cId="2498948854" sldId="922"/>
            <ac:spMk id="3" creationId="{B62D4CCB-682C-4666-B047-AC4244FEE532}"/>
          </ac:spMkLst>
        </pc:spChg>
        <pc:spChg chg="add mod">
          <ac:chgData name="Mark Young" userId="055a4c4f-05b9-4cd6-bda8-0cc88b7b58d3" providerId="ADAL" clId="{18519927-F1D0-4C52-9349-C1148A7A2A9F}" dt="2021-08-02T18:50:33.570" v="4757" actId="1038"/>
          <ac:spMkLst>
            <pc:docMk/>
            <pc:sldMk cId="2498948854" sldId="922"/>
            <ac:spMk id="4" creationId="{7CED5A40-F416-44C6-A51B-AFB7F0267B5F}"/>
          </ac:spMkLst>
        </pc:spChg>
        <pc:spChg chg="add mod">
          <ac:chgData name="Mark Young" userId="055a4c4f-05b9-4cd6-bda8-0cc88b7b58d3" providerId="ADAL" clId="{18519927-F1D0-4C52-9349-C1148A7A2A9F}" dt="2021-08-02T18:50:09.139" v="4755" actId="12788"/>
          <ac:spMkLst>
            <pc:docMk/>
            <pc:sldMk cId="2498948854" sldId="922"/>
            <ac:spMk id="5" creationId="{9832EF1E-B24D-4619-B557-C0051C9550AF}"/>
          </ac:spMkLst>
        </pc:spChg>
        <pc:spChg chg="add mod">
          <ac:chgData name="Mark Young" userId="055a4c4f-05b9-4cd6-bda8-0cc88b7b58d3" providerId="ADAL" clId="{18519927-F1D0-4C52-9349-C1148A7A2A9F}" dt="2021-08-02T18:50:54.506" v="4759" actId="14100"/>
          <ac:spMkLst>
            <pc:docMk/>
            <pc:sldMk cId="2498948854" sldId="922"/>
            <ac:spMk id="6" creationId="{9473D24F-13B5-4ACD-AC90-7C6DFD759493}"/>
          </ac:spMkLst>
        </pc:spChg>
        <pc:spChg chg="add mod">
          <ac:chgData name="Mark Young" userId="055a4c4f-05b9-4cd6-bda8-0cc88b7b58d3" providerId="ADAL" clId="{18519927-F1D0-4C52-9349-C1148A7A2A9F}" dt="2021-08-02T18:50:33.570" v="4757" actId="1038"/>
          <ac:spMkLst>
            <pc:docMk/>
            <pc:sldMk cId="2498948854" sldId="922"/>
            <ac:spMk id="7" creationId="{3C2D5A58-3C41-4B06-9304-460E7E0E7EAD}"/>
          </ac:spMkLst>
        </pc:spChg>
        <pc:spChg chg="add mod">
          <ac:chgData name="Mark Young" userId="055a4c4f-05b9-4cd6-bda8-0cc88b7b58d3" providerId="ADAL" clId="{18519927-F1D0-4C52-9349-C1148A7A2A9F}" dt="2021-08-03T13:04:39.262" v="4844" actId="1037"/>
          <ac:spMkLst>
            <pc:docMk/>
            <pc:sldMk cId="2498948854" sldId="922"/>
            <ac:spMk id="8" creationId="{9840A450-C702-4273-82BB-39F30FBC5D6C}"/>
          </ac:spMkLst>
        </pc:spChg>
        <pc:spChg chg="add mod">
          <ac:chgData name="Mark Young" userId="055a4c4f-05b9-4cd6-bda8-0cc88b7b58d3" providerId="ADAL" clId="{18519927-F1D0-4C52-9349-C1148A7A2A9F}" dt="2021-08-02T18:50:33.570" v="4757" actId="1038"/>
          <ac:spMkLst>
            <pc:docMk/>
            <pc:sldMk cId="2498948854" sldId="922"/>
            <ac:spMk id="9" creationId="{16F4C315-637B-4F19-B6B0-6C46B01DD6F0}"/>
          </ac:spMkLst>
        </pc:spChg>
        <pc:spChg chg="add mod">
          <ac:chgData name="Mark Young" userId="055a4c4f-05b9-4cd6-bda8-0cc88b7b58d3" providerId="ADAL" clId="{18519927-F1D0-4C52-9349-C1148A7A2A9F}" dt="2021-08-02T18:51:25.610" v="4807" actId="1038"/>
          <ac:spMkLst>
            <pc:docMk/>
            <pc:sldMk cId="2498948854" sldId="922"/>
            <ac:spMk id="10" creationId="{7B1C735B-B7F2-4602-9A5F-1C690DEB679A}"/>
          </ac:spMkLst>
        </pc:spChg>
        <pc:spChg chg="add del mod">
          <ac:chgData name="Mark Young" userId="055a4c4f-05b9-4cd6-bda8-0cc88b7b58d3" providerId="ADAL" clId="{18519927-F1D0-4C52-9349-C1148A7A2A9F}" dt="2021-08-02T18:47:13.525" v="4728" actId="478"/>
          <ac:spMkLst>
            <pc:docMk/>
            <pc:sldMk cId="2498948854" sldId="922"/>
            <ac:spMk id="11" creationId="{A8BD30A6-DD0E-45AA-9C3B-D2546DA41C9A}"/>
          </ac:spMkLst>
        </pc:spChg>
        <pc:spChg chg="add mod">
          <ac:chgData name="Mark Young" userId="055a4c4f-05b9-4cd6-bda8-0cc88b7b58d3" providerId="ADAL" clId="{18519927-F1D0-4C52-9349-C1148A7A2A9F}" dt="2021-08-02T18:52:07.640" v="4810" actId="1582"/>
          <ac:spMkLst>
            <pc:docMk/>
            <pc:sldMk cId="2498948854" sldId="922"/>
            <ac:spMk id="12" creationId="{07FDAF88-B214-4E3C-B144-8EB75C696A01}"/>
          </ac:spMkLst>
        </pc:spChg>
        <pc:spChg chg="add mod">
          <ac:chgData name="Mark Young" userId="055a4c4f-05b9-4cd6-bda8-0cc88b7b58d3" providerId="ADAL" clId="{18519927-F1D0-4C52-9349-C1148A7A2A9F}" dt="2021-08-02T18:52:07.640" v="4810" actId="1582"/>
          <ac:spMkLst>
            <pc:docMk/>
            <pc:sldMk cId="2498948854" sldId="922"/>
            <ac:spMk id="13" creationId="{B9957998-60D9-4CBA-B80D-7EC55E94E155}"/>
          </ac:spMkLst>
        </pc:spChg>
        <pc:spChg chg="add mod">
          <ac:chgData name="Mark Young" userId="055a4c4f-05b9-4cd6-bda8-0cc88b7b58d3" providerId="ADAL" clId="{18519927-F1D0-4C52-9349-C1148A7A2A9F}" dt="2021-08-02T18:52:07.640" v="4810" actId="1582"/>
          <ac:spMkLst>
            <pc:docMk/>
            <pc:sldMk cId="2498948854" sldId="922"/>
            <ac:spMk id="14" creationId="{9BECC609-F07C-41E5-B6DF-F1698AAB5325}"/>
          </ac:spMkLst>
        </pc:spChg>
        <pc:spChg chg="add mod">
          <ac:chgData name="Mark Young" userId="055a4c4f-05b9-4cd6-bda8-0cc88b7b58d3" providerId="ADAL" clId="{18519927-F1D0-4C52-9349-C1148A7A2A9F}" dt="2021-08-02T18:52:07.640" v="4810" actId="1582"/>
          <ac:spMkLst>
            <pc:docMk/>
            <pc:sldMk cId="2498948854" sldId="922"/>
            <ac:spMk id="15" creationId="{67A2D467-0D87-4A75-9410-5DEF142B6E31}"/>
          </ac:spMkLst>
        </pc:spChg>
        <pc:spChg chg="add del mod">
          <ac:chgData name="Mark Young" userId="055a4c4f-05b9-4cd6-bda8-0cc88b7b58d3" providerId="ADAL" clId="{18519927-F1D0-4C52-9349-C1148A7A2A9F}" dt="2021-08-02T18:51:06.242" v="4770"/>
          <ac:spMkLst>
            <pc:docMk/>
            <pc:sldMk cId="2498948854" sldId="922"/>
            <ac:spMk id="29" creationId="{40DB838D-C5C0-4D66-A795-02E532107721}"/>
          </ac:spMkLst>
        </pc:spChg>
        <pc:cxnChg chg="add mod">
          <ac:chgData name="Mark Young" userId="055a4c4f-05b9-4cd6-bda8-0cc88b7b58d3" providerId="ADAL" clId="{18519927-F1D0-4C52-9349-C1148A7A2A9F}" dt="2021-08-02T18:52:27.781" v="4811" actId="1582"/>
          <ac:cxnSpMkLst>
            <pc:docMk/>
            <pc:sldMk cId="2498948854" sldId="922"/>
            <ac:cxnSpMk id="17" creationId="{35CCA6DA-0C5D-425F-9F05-8A118FA7CB7B}"/>
          </ac:cxnSpMkLst>
        </pc:cxnChg>
        <pc:cxnChg chg="add mod">
          <ac:chgData name="Mark Young" userId="055a4c4f-05b9-4cd6-bda8-0cc88b7b58d3" providerId="ADAL" clId="{18519927-F1D0-4C52-9349-C1148A7A2A9F}" dt="2021-08-02T18:52:27.781" v="4811" actId="1582"/>
          <ac:cxnSpMkLst>
            <pc:docMk/>
            <pc:sldMk cId="2498948854" sldId="922"/>
            <ac:cxnSpMk id="19" creationId="{20E347FB-9DFD-4C84-B98A-F22BD028436D}"/>
          </ac:cxnSpMkLst>
        </pc:cxnChg>
        <pc:cxnChg chg="add mod">
          <ac:chgData name="Mark Young" userId="055a4c4f-05b9-4cd6-bda8-0cc88b7b58d3" providerId="ADAL" clId="{18519927-F1D0-4C52-9349-C1148A7A2A9F}" dt="2021-08-02T18:52:27.781" v="4811" actId="1582"/>
          <ac:cxnSpMkLst>
            <pc:docMk/>
            <pc:sldMk cId="2498948854" sldId="922"/>
            <ac:cxnSpMk id="21" creationId="{EFE8784E-A8B9-4C5A-8006-07DAD1A4FB73}"/>
          </ac:cxnSpMkLst>
        </pc:cxnChg>
        <pc:cxnChg chg="add mod">
          <ac:chgData name="Mark Young" userId="055a4c4f-05b9-4cd6-bda8-0cc88b7b58d3" providerId="ADAL" clId="{18519927-F1D0-4C52-9349-C1148A7A2A9F}" dt="2021-08-03T13:04:39.262" v="4844" actId="1037"/>
          <ac:cxnSpMkLst>
            <pc:docMk/>
            <pc:sldMk cId="2498948854" sldId="922"/>
            <ac:cxnSpMk id="23" creationId="{66DE8E2E-EF1B-4A40-97DB-52C0ECAE0538}"/>
          </ac:cxnSpMkLst>
        </pc:cxnChg>
        <pc:cxnChg chg="add mod">
          <ac:chgData name="Mark Young" userId="055a4c4f-05b9-4cd6-bda8-0cc88b7b58d3" providerId="ADAL" clId="{18519927-F1D0-4C52-9349-C1148A7A2A9F}" dt="2021-08-02T18:52:27.781" v="4811" actId="1582"/>
          <ac:cxnSpMkLst>
            <pc:docMk/>
            <pc:sldMk cId="2498948854" sldId="922"/>
            <ac:cxnSpMk id="25" creationId="{FA8DD701-1CE6-4FCA-BFF4-9E7D366533A4}"/>
          </ac:cxnSpMkLst>
        </pc:cxnChg>
        <pc:cxnChg chg="add mod">
          <ac:chgData name="Mark Young" userId="055a4c4f-05b9-4cd6-bda8-0cc88b7b58d3" providerId="ADAL" clId="{18519927-F1D0-4C52-9349-C1148A7A2A9F}" dt="2021-08-02T18:52:27.781" v="4811" actId="1582"/>
          <ac:cxnSpMkLst>
            <pc:docMk/>
            <pc:sldMk cId="2498948854" sldId="922"/>
            <ac:cxnSpMk id="27" creationId="{22F7D3A9-B190-425B-9C86-EE95626D1796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6246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4A0CBA-9FB0-4335-8FAA-AE88ABEDD1EC}" type="slidenum">
              <a:rPr lang="en-US" altLang="en-US" smtClean="0">
                <a:latin typeface="Times New Roman" charset="0"/>
              </a:rPr>
              <a:pPr/>
              <a:t>12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96AE73-F5D2-42C6-9037-06773C15104B}" type="slidenum">
              <a:rPr lang="en-US" altLang="en-US" smtClean="0">
                <a:latin typeface="Times New Roman" charset="0"/>
              </a:rPr>
              <a:pPr/>
              <a:t>13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9875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A1558DCC-4AF9-4BFD-BDFD-2EA91181A2C3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B2A7A410-6F83-4CE5-9833-E710C48F50A9}" type="slidenum">
              <a:rPr lang="en-US" altLang="en-US"/>
              <a:pPr/>
              <a:t>45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140B678-6FF2-4FBE-B596-4E475108FC79}" type="slidenum">
              <a:rPr lang="en-US" altLang="en-US"/>
              <a:pPr/>
              <a:t>46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4FDFC518-BC11-4F1E-9405-44CE5F6FA164}" type="slidenum">
              <a:rPr lang="en-US" altLang="en-US"/>
              <a:pPr/>
              <a:t>47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836544A3-688C-4048-A622-F7613489F1F6}" type="slidenum">
              <a:rPr lang="en-US" altLang="en-US"/>
              <a:pPr/>
              <a:t>48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D4A6FE2-B6B0-4299-8554-A1A97D23DEA7}" type="slidenum">
              <a:rPr lang="en-US" altLang="en-US"/>
              <a:pPr/>
              <a:t>49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F2DA89B-0D80-4750-9587-3127B49B3BBD}" type="slidenum">
              <a:rPr lang="en-US" altLang="en-US"/>
              <a:pPr/>
              <a:t>50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398C643-F289-4ADC-8B58-695D66722C87}" type="slidenum">
              <a:rPr lang="en-US" altLang="en-US"/>
              <a:pPr/>
              <a:t>51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CD0AFA2B-8FE7-4D07-A10E-28741287C417}" type="slidenum">
              <a:rPr lang="en-US" altLang="en-US"/>
              <a:pPr/>
              <a:t>52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3C972367-0C53-4B96-985B-E004BD18B3B2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014AFA9F-DE90-4766-B423-46228466CAD8}" type="slidenum">
              <a:rPr lang="en-US" altLang="en-US"/>
              <a:pPr/>
              <a:t>54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4D252C-2C6F-423F-AB30-649238436228}" type="slidenum">
              <a:rPr lang="en-US" altLang="en-US" smtClean="0">
                <a:latin typeface="Times New Roman" charset="0"/>
              </a:rPr>
              <a:pPr/>
              <a:t>7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5C4199-52AF-4AA1-AA79-9ECE7CBFC094}" type="slidenum">
              <a:rPr lang="en-US" altLang="en-US" smtClean="0">
                <a:latin typeface="Times New Roman" charset="0"/>
              </a:rPr>
              <a:pPr/>
              <a:t>8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6C8177-AEA4-4E1A-85EA-B6C47E41DD57}" type="slidenum">
              <a:rPr lang="en-US" altLang="en-US" smtClean="0">
                <a:latin typeface="Times New Roman" charset="0"/>
              </a:rPr>
              <a:pPr/>
              <a:t>9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99CBA2-2BD7-4D2B-96F1-DA44AB394A6C}" type="slidenum">
              <a:rPr lang="en-US" altLang="en-US" smtClean="0">
                <a:latin typeface="Times New Roman" charset="0"/>
              </a:rPr>
              <a:pPr/>
              <a:t>10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398FDF-B513-440E-9AC9-C6A286F7A2DA}" type="slidenum">
              <a:rPr lang="en-US" altLang="en-US" smtClean="0">
                <a:latin typeface="Times New Roman" charset="0"/>
              </a:rPr>
              <a:pPr/>
              <a:t>11</a:t>
            </a:fld>
            <a:endParaRPr lang="en-US" altLang="en-US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035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3901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1925" y="171450"/>
            <a:ext cx="194627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1450"/>
            <a:ext cx="5686425" cy="5924550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effectLst/>
              </a:defRPr>
            </a:lvl1pPr>
            <a:lvl2pPr>
              <a:defRPr>
                <a:solidFill>
                  <a:schemeClr val="bg2"/>
                </a:solidFill>
                <a:effectLst/>
              </a:defRPr>
            </a:lvl2pPr>
            <a:lvl3pPr>
              <a:defRPr>
                <a:solidFill>
                  <a:schemeClr val="bg2"/>
                </a:solidFill>
                <a:effectLst/>
              </a:defRPr>
            </a:lvl3pPr>
            <a:lvl4pPr>
              <a:defRPr>
                <a:solidFill>
                  <a:schemeClr val="bg2"/>
                </a:solidFill>
                <a:effectLst/>
              </a:defRPr>
            </a:lvl4pPr>
            <a:lvl5pPr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4923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171450"/>
            <a:ext cx="7753350" cy="11239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en-CA" noProof="0"/>
          </a:p>
        </p:txBody>
      </p:sp>
    </p:spTree>
    <p:extLst>
      <p:ext uri="{BB962C8B-B14F-4D97-AF65-F5344CB8AC3E}">
        <p14:creationId xmlns:p14="http://schemas.microsoft.com/office/powerpoint/2010/main" val="357305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chemeClr val="bg2"/>
                </a:solidFill>
                <a:effectLst/>
              </a:defRPr>
            </a:lvl1pPr>
            <a:lvl2pPr>
              <a:buClr>
                <a:schemeClr val="accent1"/>
              </a:buClr>
              <a:buFont typeface="Wingdings" pitchFamily="2" charset="2"/>
              <a:buChar char=""/>
              <a:defRPr>
                <a:solidFill>
                  <a:schemeClr val="bg2"/>
                </a:solidFill>
                <a:effectLst/>
              </a:defRPr>
            </a:lvl2pPr>
            <a:lvl3pPr>
              <a:buClr>
                <a:schemeClr val="accent1"/>
              </a:buClr>
              <a:buFont typeface="Times New Roman" pitchFamily="18" charset="0"/>
              <a:buChar char="»"/>
              <a:defRPr>
                <a:solidFill>
                  <a:schemeClr val="bg2"/>
                </a:solidFill>
                <a:effectLst/>
              </a:defRPr>
            </a:lvl3pPr>
            <a:lvl4pPr>
              <a:buClr>
                <a:schemeClr val="accent1"/>
              </a:buClr>
              <a:buFont typeface="Arial" pitchFamily="34" charset="0"/>
              <a:buChar char="•"/>
              <a:defRPr>
                <a:solidFill>
                  <a:schemeClr val="bg2"/>
                </a:solidFill>
                <a:effectLst/>
              </a:defRPr>
            </a:lvl4pPr>
            <a:lvl5pPr>
              <a:buClr>
                <a:schemeClr val="accent1"/>
              </a:buClr>
              <a:buFont typeface="Times New Roman" pitchFamily="18" charset="0"/>
              <a:buChar char="−"/>
              <a:defRPr>
                <a:solidFill>
                  <a:schemeClr val="bg2"/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22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844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effectLst/>
              </a:defRPr>
            </a:lvl1pPr>
            <a:lvl2pPr>
              <a:defRPr sz="2400">
                <a:solidFill>
                  <a:schemeClr val="bg2"/>
                </a:solidFill>
                <a:effectLst/>
              </a:defRPr>
            </a:lvl2pPr>
            <a:lvl3pPr>
              <a:defRPr sz="2000">
                <a:solidFill>
                  <a:schemeClr val="bg2"/>
                </a:solidFill>
                <a:effectLst/>
              </a:defRPr>
            </a:lvl3pPr>
            <a:lvl4pPr>
              <a:defRPr sz="1800">
                <a:solidFill>
                  <a:schemeClr val="bg2"/>
                </a:solidFill>
                <a:effectLst/>
              </a:defRPr>
            </a:lvl4pPr>
            <a:lvl5pPr>
              <a:defRPr sz="1800">
                <a:solidFill>
                  <a:schemeClr val="bg2"/>
                </a:solidFill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958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effectLst/>
              </a:defRPr>
            </a:lvl1pPr>
            <a:lvl2pPr>
              <a:defRPr sz="2000">
                <a:solidFill>
                  <a:schemeClr val="bg2"/>
                </a:solidFill>
                <a:effectLst/>
              </a:defRPr>
            </a:lvl2pPr>
            <a:lvl3pPr>
              <a:defRPr sz="1800">
                <a:solidFill>
                  <a:schemeClr val="bg2"/>
                </a:solidFill>
                <a:effectLst/>
              </a:defRPr>
            </a:lvl3pPr>
            <a:lvl4pPr>
              <a:defRPr sz="1600">
                <a:solidFill>
                  <a:schemeClr val="bg2"/>
                </a:solidFill>
                <a:effectLst/>
              </a:defRPr>
            </a:lvl4pPr>
            <a:lvl5pPr>
              <a:defRPr sz="1600">
                <a:solidFill>
                  <a:schemeClr val="bg2"/>
                </a:solidFill>
                <a:effectLst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462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7346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172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effectLst/>
              </a:defRPr>
            </a:lvl1pPr>
            <a:lvl2pPr>
              <a:defRPr sz="2800">
                <a:solidFill>
                  <a:schemeClr val="bg2"/>
                </a:solidFill>
                <a:effectLst/>
              </a:defRPr>
            </a:lvl2pPr>
            <a:lvl3pPr>
              <a:defRPr sz="2400">
                <a:solidFill>
                  <a:schemeClr val="bg2"/>
                </a:solidFill>
                <a:effectLst/>
              </a:defRPr>
            </a:lvl3pPr>
            <a:lvl4pPr>
              <a:defRPr sz="2000">
                <a:solidFill>
                  <a:schemeClr val="bg2"/>
                </a:solidFill>
                <a:effectLst/>
              </a:defRPr>
            </a:lvl4pPr>
            <a:lvl5pPr>
              <a:defRPr sz="2000">
                <a:solidFill>
                  <a:schemeClr val="bg2"/>
                </a:solidFill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3727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41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385888"/>
            <a:ext cx="8364538" cy="290512"/>
            <a:chOff x="0" y="873"/>
            <a:chExt cx="5269" cy="183"/>
          </a:xfrm>
        </p:grpSpPr>
        <p:grpSp>
          <p:nvGrpSpPr>
            <p:cNvPr id="1029" name="Group 3"/>
            <p:cNvGrpSpPr>
              <a:grpSpLocks/>
            </p:cNvGrpSpPr>
            <p:nvPr/>
          </p:nvGrpSpPr>
          <p:grpSpPr bwMode="auto">
            <a:xfrm>
              <a:off x="5146" y="873"/>
              <a:ext cx="123" cy="182"/>
              <a:chOff x="5146" y="873"/>
              <a:chExt cx="123" cy="182"/>
            </a:xfrm>
          </p:grpSpPr>
          <p:sp>
            <p:nvSpPr>
              <p:cNvPr id="1044" name="Rectangle 4"/>
              <p:cNvSpPr>
                <a:spLocks noChangeArrowheads="1"/>
              </p:cNvSpPr>
              <p:nvPr/>
            </p:nvSpPr>
            <p:spPr bwMode="auto">
              <a:xfrm>
                <a:off x="5240" y="873"/>
                <a:ext cx="2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5" name="Rectangle 5"/>
              <p:cNvSpPr>
                <a:spLocks noChangeArrowheads="1"/>
              </p:cNvSpPr>
              <p:nvPr/>
            </p:nvSpPr>
            <p:spPr bwMode="auto">
              <a:xfrm>
                <a:off x="5146" y="873"/>
                <a:ext cx="59" cy="182"/>
              </a:xfrm>
              <a:prstGeom prst="rect">
                <a:avLst/>
              </a:prstGeom>
              <a:solidFill>
                <a:srgbClr val="C0C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0" name="Group 6"/>
            <p:cNvGrpSpPr>
              <a:grpSpLocks/>
            </p:cNvGrpSpPr>
            <p:nvPr/>
          </p:nvGrpSpPr>
          <p:grpSpPr bwMode="auto">
            <a:xfrm>
              <a:off x="4836" y="873"/>
              <a:ext cx="263" cy="182"/>
              <a:chOff x="4836" y="873"/>
              <a:chExt cx="263" cy="182"/>
            </a:xfrm>
          </p:grpSpPr>
          <p:sp>
            <p:nvSpPr>
              <p:cNvPr id="1042" name="Rectangle 7"/>
              <p:cNvSpPr>
                <a:spLocks noChangeArrowheads="1"/>
              </p:cNvSpPr>
              <p:nvPr/>
            </p:nvSpPr>
            <p:spPr bwMode="auto">
              <a:xfrm>
                <a:off x="5006" y="873"/>
                <a:ext cx="93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3" name="Rectangle 8"/>
              <p:cNvSpPr>
                <a:spLocks noChangeArrowheads="1"/>
              </p:cNvSpPr>
              <p:nvPr/>
            </p:nvSpPr>
            <p:spPr bwMode="auto">
              <a:xfrm>
                <a:off x="4836" y="873"/>
                <a:ext cx="127" cy="182"/>
              </a:xfrm>
              <a:prstGeom prst="rect">
                <a:avLst/>
              </a:prstGeom>
              <a:solidFill>
                <a:srgbClr val="808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1" name="Group 9"/>
            <p:cNvGrpSpPr>
              <a:grpSpLocks/>
            </p:cNvGrpSpPr>
            <p:nvPr/>
          </p:nvGrpSpPr>
          <p:grpSpPr bwMode="auto">
            <a:xfrm>
              <a:off x="4407" y="873"/>
              <a:ext cx="386" cy="182"/>
              <a:chOff x="4407" y="873"/>
              <a:chExt cx="386" cy="182"/>
            </a:xfrm>
          </p:grpSpPr>
          <p:sp>
            <p:nvSpPr>
              <p:cNvPr id="1040" name="Rectangle 10"/>
              <p:cNvSpPr>
                <a:spLocks noChangeArrowheads="1"/>
              </p:cNvSpPr>
              <p:nvPr/>
            </p:nvSpPr>
            <p:spPr bwMode="auto">
              <a:xfrm>
                <a:off x="4639" y="873"/>
                <a:ext cx="154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41" name="Rectangle 11"/>
              <p:cNvSpPr>
                <a:spLocks noChangeArrowheads="1"/>
              </p:cNvSpPr>
              <p:nvPr/>
            </p:nvSpPr>
            <p:spPr bwMode="auto">
              <a:xfrm>
                <a:off x="4407" y="873"/>
                <a:ext cx="189" cy="182"/>
              </a:xfrm>
              <a:prstGeom prst="rect">
                <a:avLst/>
              </a:prstGeom>
              <a:solidFill>
                <a:srgbClr val="404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2" name="Group 12"/>
            <p:cNvGrpSpPr>
              <a:grpSpLocks/>
            </p:cNvGrpSpPr>
            <p:nvPr/>
          </p:nvGrpSpPr>
          <p:grpSpPr bwMode="auto">
            <a:xfrm>
              <a:off x="3176" y="873"/>
              <a:ext cx="1188" cy="183"/>
              <a:chOff x="3176" y="873"/>
              <a:chExt cx="1188" cy="183"/>
            </a:xfrm>
          </p:grpSpPr>
          <p:sp>
            <p:nvSpPr>
              <p:cNvPr id="1036" name="Rectangle 13"/>
              <p:cNvSpPr>
                <a:spLocks noChangeArrowheads="1"/>
              </p:cNvSpPr>
              <p:nvPr/>
            </p:nvSpPr>
            <p:spPr bwMode="auto">
              <a:xfrm>
                <a:off x="4146" y="873"/>
                <a:ext cx="218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7" name="Rectangle 14"/>
              <p:cNvSpPr>
                <a:spLocks noChangeArrowheads="1"/>
              </p:cNvSpPr>
              <p:nvPr/>
            </p:nvSpPr>
            <p:spPr bwMode="auto">
              <a:xfrm>
                <a:off x="3855" y="873"/>
                <a:ext cx="249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8" name="Rectangle 15"/>
              <p:cNvSpPr>
                <a:spLocks noChangeArrowheads="1"/>
              </p:cNvSpPr>
              <p:nvPr/>
            </p:nvSpPr>
            <p:spPr bwMode="auto">
              <a:xfrm>
                <a:off x="3530" y="873"/>
                <a:ext cx="283" cy="183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9" name="Rectangle 16"/>
              <p:cNvSpPr>
                <a:spLocks noChangeArrowheads="1"/>
              </p:cNvSpPr>
              <p:nvPr/>
            </p:nvSpPr>
            <p:spPr bwMode="auto">
              <a:xfrm>
                <a:off x="3176" y="873"/>
                <a:ext cx="313" cy="182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/>
          </p:nvGrpSpPr>
          <p:grpSpPr bwMode="auto">
            <a:xfrm>
              <a:off x="0" y="873"/>
              <a:ext cx="3136" cy="182"/>
              <a:chOff x="0" y="873"/>
              <a:chExt cx="3136" cy="182"/>
            </a:xfrm>
          </p:grpSpPr>
          <p:sp>
            <p:nvSpPr>
              <p:cNvPr id="1034" name="Rectangle 18"/>
              <p:cNvSpPr>
                <a:spLocks noChangeArrowheads="1"/>
              </p:cNvSpPr>
              <p:nvPr/>
            </p:nvSpPr>
            <p:spPr bwMode="auto">
              <a:xfrm>
                <a:off x="2792" y="873"/>
                <a:ext cx="344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/>
            </p:nvSpPr>
            <p:spPr bwMode="auto">
              <a:xfrm>
                <a:off x="0" y="873"/>
                <a:ext cx="2750" cy="182"/>
              </a:xfrm>
              <a:prstGeom prst="rect">
                <a:avLst/>
              </a:prstGeom>
              <a:solidFill>
                <a:srgbClr val="0000E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CA"/>
              </a:p>
            </p:txBody>
          </p:sp>
        </p:grpSp>
      </p:grpSp>
      <p:sp>
        <p:nvSpPr>
          <p:cNvPr id="78868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171450"/>
            <a:ext cx="77533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8869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7426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/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3200">
          <a:solidFill>
            <a:schemeClr val="bg2"/>
          </a:solidFill>
          <a:effectLst/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Font typeface="Wingdings" pitchFamily="2" charset="2"/>
        <a:buChar char="s"/>
        <a:defRPr sz="2800">
          <a:solidFill>
            <a:schemeClr val="bg2"/>
          </a:solidFill>
          <a:effectLst/>
          <a:latin typeface="+mn-lt"/>
        </a:defRPr>
      </a:lvl2pPr>
      <a:lvl3pPr marL="1143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»"/>
        <a:defRPr sz="2400">
          <a:solidFill>
            <a:schemeClr val="bg2"/>
          </a:solidFill>
          <a:effectLst/>
          <a:latin typeface="+mn-lt"/>
        </a:defRPr>
      </a:lvl3pPr>
      <a:lvl4pPr marL="1600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bg2"/>
          </a:solidFill>
          <a:effectLst/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bg2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Simple Sorting Methods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Bubble, Selection, Insertion, Shell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Binary Search</a:t>
            </a:r>
          </a:p>
        </p:txBody>
      </p:sp>
      <p:sp>
        <p:nvSpPr>
          <p:cNvPr id="15155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Find midpoint, compare it to the item</a:t>
            </a:r>
          </a:p>
          <a:p>
            <a:pPr lvl="1">
              <a:defRPr/>
            </a:pPr>
            <a:r>
              <a:rPr lang="en-US" altLang="en-US"/>
              <a:t>too big </a:t>
            </a:r>
            <a:r>
              <a:rPr lang="en-US" altLang="en-US">
                <a:sym typeface="Wingdings" pitchFamily="2" charset="2"/>
              </a:rPr>
              <a:t> search lower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too small  search upper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otherwise  just right!</a:t>
            </a:r>
            <a:endParaRPr lang="en-US" altLang="en-US"/>
          </a:p>
        </p:txBody>
      </p:sp>
      <p:grpSp>
        <p:nvGrpSpPr>
          <p:cNvPr id="57348" name="Group 1028"/>
          <p:cNvGrpSpPr>
            <a:grpSpLocks/>
          </p:cNvGrpSpPr>
          <p:nvPr/>
        </p:nvGrpSpPr>
        <p:grpSpPr bwMode="auto">
          <a:xfrm>
            <a:off x="1295400" y="4267200"/>
            <a:ext cx="5867400" cy="457200"/>
            <a:chOff x="816" y="2688"/>
            <a:chExt cx="3696" cy="288"/>
          </a:xfrm>
        </p:grpSpPr>
        <p:sp>
          <p:nvSpPr>
            <p:cNvPr id="57351" name="Rectangle 1029"/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5</a:t>
              </a:r>
            </a:p>
          </p:txBody>
        </p:sp>
        <p:sp>
          <p:nvSpPr>
            <p:cNvPr id="57352" name="Rectangle 1030"/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57353" name="Rectangle 1031"/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9</a:t>
              </a:r>
            </a:p>
          </p:txBody>
        </p:sp>
        <p:sp>
          <p:nvSpPr>
            <p:cNvPr id="57354" name="Rectangle 1032"/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12</a:t>
              </a:r>
            </a:p>
          </p:txBody>
        </p:sp>
        <p:sp>
          <p:nvSpPr>
            <p:cNvPr id="57355" name="Rectangle 1033"/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13</a:t>
              </a:r>
            </a:p>
          </p:txBody>
        </p:sp>
        <p:sp>
          <p:nvSpPr>
            <p:cNvPr id="57356" name="Rectangle 1034"/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17</a:t>
              </a:r>
            </a:p>
          </p:txBody>
        </p:sp>
        <p:sp>
          <p:nvSpPr>
            <p:cNvPr id="57357" name="Rectangle 1035"/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22</a:t>
              </a:r>
            </a:p>
          </p:txBody>
        </p:sp>
        <p:sp>
          <p:nvSpPr>
            <p:cNvPr id="57358" name="Rectangle 1036"/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25</a:t>
              </a:r>
            </a:p>
          </p:txBody>
        </p:sp>
        <p:sp>
          <p:nvSpPr>
            <p:cNvPr id="57359" name="Rectangle 1037"/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27</a:t>
              </a:r>
            </a:p>
          </p:txBody>
        </p:sp>
        <p:sp>
          <p:nvSpPr>
            <p:cNvPr id="57360" name="Rectangle 1038"/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28</a:t>
              </a:r>
            </a:p>
          </p:txBody>
        </p:sp>
        <p:sp>
          <p:nvSpPr>
            <p:cNvPr id="57361" name="Rectangle 1039"/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42</a:t>
              </a:r>
            </a:p>
          </p:txBody>
        </p:sp>
      </p:grpSp>
      <p:sp>
        <p:nvSpPr>
          <p:cNvPr id="57349" name="Rectangle 1040"/>
          <p:cNvSpPr>
            <a:spLocks noChangeArrowheads="1"/>
          </p:cNvSpPr>
          <p:nvPr/>
        </p:nvSpPr>
        <p:spPr bwMode="auto">
          <a:xfrm>
            <a:off x="3962400" y="51054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151569" name="Line 1041"/>
          <p:cNvSpPr>
            <a:spLocks noChangeShapeType="1"/>
          </p:cNvSpPr>
          <p:nvPr/>
        </p:nvSpPr>
        <p:spPr bwMode="auto">
          <a:xfrm flipV="1">
            <a:off x="3962400" y="4343400"/>
            <a:ext cx="32004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Binary Search</a:t>
            </a:r>
          </a:p>
        </p:txBody>
      </p:sp>
      <p:sp>
        <p:nvSpPr>
          <p:cNvPr id="13824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Repeat until found…</a:t>
            </a:r>
          </a:p>
          <a:p>
            <a:pPr lvl="1">
              <a:defRPr/>
            </a:pPr>
            <a:r>
              <a:rPr lang="en-US" altLang="en-US"/>
              <a:t>too big </a:t>
            </a:r>
            <a:r>
              <a:rPr lang="en-US" altLang="en-US">
                <a:sym typeface="Wingdings" pitchFamily="2" charset="2"/>
              </a:rPr>
              <a:t> search lower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too small  search upper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otherwise  just right!</a:t>
            </a:r>
            <a:endParaRPr lang="en-US" altLang="en-US"/>
          </a:p>
        </p:txBody>
      </p:sp>
      <p:grpSp>
        <p:nvGrpSpPr>
          <p:cNvPr id="58372" name="Group 1028"/>
          <p:cNvGrpSpPr>
            <a:grpSpLocks/>
          </p:cNvGrpSpPr>
          <p:nvPr/>
        </p:nvGrpSpPr>
        <p:grpSpPr bwMode="auto">
          <a:xfrm>
            <a:off x="1295400" y="4267200"/>
            <a:ext cx="5867400" cy="457200"/>
            <a:chOff x="816" y="2688"/>
            <a:chExt cx="3696" cy="288"/>
          </a:xfrm>
        </p:grpSpPr>
        <p:sp>
          <p:nvSpPr>
            <p:cNvPr id="58376" name="Rectangle 1029"/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5</a:t>
              </a:r>
            </a:p>
          </p:txBody>
        </p:sp>
        <p:sp>
          <p:nvSpPr>
            <p:cNvPr id="58377" name="Rectangle 1030"/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58378" name="Rectangle 1031"/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9</a:t>
              </a:r>
            </a:p>
          </p:txBody>
        </p:sp>
        <p:sp>
          <p:nvSpPr>
            <p:cNvPr id="58379" name="Rectangle 1032"/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12</a:t>
              </a:r>
            </a:p>
          </p:txBody>
        </p:sp>
        <p:sp>
          <p:nvSpPr>
            <p:cNvPr id="58380" name="Rectangle 1033"/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13</a:t>
              </a:r>
            </a:p>
          </p:txBody>
        </p:sp>
        <p:sp>
          <p:nvSpPr>
            <p:cNvPr id="58381" name="Rectangle 1034"/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17</a:t>
              </a:r>
            </a:p>
          </p:txBody>
        </p:sp>
        <p:sp>
          <p:nvSpPr>
            <p:cNvPr id="58382" name="Rectangle 1035"/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22</a:t>
              </a:r>
            </a:p>
          </p:txBody>
        </p:sp>
        <p:sp>
          <p:nvSpPr>
            <p:cNvPr id="58383" name="Rectangle 1036"/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25</a:t>
              </a:r>
            </a:p>
          </p:txBody>
        </p:sp>
        <p:sp>
          <p:nvSpPr>
            <p:cNvPr id="58384" name="Rectangle 1037"/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27</a:t>
              </a:r>
            </a:p>
          </p:txBody>
        </p:sp>
        <p:sp>
          <p:nvSpPr>
            <p:cNvPr id="58385" name="Rectangle 1038"/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28</a:t>
              </a:r>
            </a:p>
          </p:txBody>
        </p:sp>
        <p:sp>
          <p:nvSpPr>
            <p:cNvPr id="58386" name="Rectangle 1039"/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42</a:t>
              </a:r>
            </a:p>
          </p:txBody>
        </p:sp>
      </p:grpSp>
      <p:sp>
        <p:nvSpPr>
          <p:cNvPr id="58373" name="Rectangle 1040"/>
          <p:cNvSpPr>
            <a:spLocks noChangeArrowheads="1"/>
          </p:cNvSpPr>
          <p:nvPr/>
        </p:nvSpPr>
        <p:spPr bwMode="auto">
          <a:xfrm>
            <a:off x="2362200" y="51054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58374" name="Line 1041"/>
          <p:cNvSpPr>
            <a:spLocks noChangeShapeType="1"/>
          </p:cNvSpPr>
          <p:nvPr/>
        </p:nvSpPr>
        <p:spPr bwMode="auto">
          <a:xfrm flipV="1">
            <a:off x="3962400" y="4343400"/>
            <a:ext cx="32004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8259" name="Line 1043"/>
          <p:cNvSpPr>
            <a:spLocks noChangeShapeType="1"/>
          </p:cNvSpPr>
          <p:nvPr/>
        </p:nvSpPr>
        <p:spPr bwMode="auto">
          <a:xfrm flipV="1">
            <a:off x="2362200" y="4343400"/>
            <a:ext cx="16002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Binary Search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Repeat until found…</a:t>
            </a:r>
          </a:p>
          <a:p>
            <a:pPr lvl="1">
              <a:defRPr/>
            </a:pPr>
            <a:r>
              <a:rPr lang="en-US" altLang="en-US"/>
              <a:t>or until nowhere left to look</a:t>
            </a:r>
          </a:p>
          <a:p>
            <a:pPr lvl="1">
              <a:defRPr/>
            </a:pPr>
            <a:r>
              <a:rPr lang="en-US" altLang="en-US"/>
              <a:t>(return fail)</a:t>
            </a:r>
          </a:p>
        </p:txBody>
      </p:sp>
      <p:grpSp>
        <p:nvGrpSpPr>
          <p:cNvPr id="59396" name="Group 4"/>
          <p:cNvGrpSpPr>
            <a:grpSpLocks/>
          </p:cNvGrpSpPr>
          <p:nvPr/>
        </p:nvGrpSpPr>
        <p:grpSpPr bwMode="auto">
          <a:xfrm>
            <a:off x="1295400" y="4267200"/>
            <a:ext cx="5867400" cy="457200"/>
            <a:chOff x="816" y="2688"/>
            <a:chExt cx="3696" cy="288"/>
          </a:xfrm>
        </p:grpSpPr>
        <p:sp>
          <p:nvSpPr>
            <p:cNvPr id="59401" name="Rectangle 5"/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5</a:t>
              </a:r>
            </a:p>
          </p:txBody>
        </p:sp>
        <p:sp>
          <p:nvSpPr>
            <p:cNvPr id="59402" name="Rectangle 6"/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9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12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13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17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22</a:t>
              </a:r>
            </a:p>
          </p:txBody>
        </p:sp>
        <p:sp>
          <p:nvSpPr>
            <p:cNvPr id="59408" name="Rectangle 12"/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25</a:t>
              </a:r>
            </a:p>
          </p:txBody>
        </p:sp>
        <p:sp>
          <p:nvSpPr>
            <p:cNvPr id="59409" name="Rectangle 13"/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27</a:t>
              </a:r>
            </a:p>
          </p:txBody>
        </p:sp>
        <p:sp>
          <p:nvSpPr>
            <p:cNvPr id="59410" name="Rectangle 14"/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28</a:t>
              </a:r>
            </a:p>
          </p:txBody>
        </p:sp>
        <p:sp>
          <p:nvSpPr>
            <p:cNvPr id="59411" name="Rectangle 15"/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42</a:t>
              </a:r>
            </a:p>
          </p:txBody>
        </p:sp>
      </p:grpSp>
      <p:sp>
        <p:nvSpPr>
          <p:cNvPr id="59397" name="Rectangle 16"/>
          <p:cNvSpPr>
            <a:spLocks noChangeArrowheads="1"/>
          </p:cNvSpPr>
          <p:nvPr/>
        </p:nvSpPr>
        <p:spPr bwMode="auto">
          <a:xfrm>
            <a:off x="1295400" y="51054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4</a:t>
            </a:r>
          </a:p>
        </p:txBody>
      </p:sp>
      <p:sp>
        <p:nvSpPr>
          <p:cNvPr id="59398" name="Line 17"/>
          <p:cNvSpPr>
            <a:spLocks noChangeShapeType="1"/>
          </p:cNvSpPr>
          <p:nvPr/>
        </p:nvSpPr>
        <p:spPr bwMode="auto">
          <a:xfrm flipV="1">
            <a:off x="3962400" y="4343400"/>
            <a:ext cx="32004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9399" name="Line 18"/>
          <p:cNvSpPr>
            <a:spLocks noChangeShapeType="1"/>
          </p:cNvSpPr>
          <p:nvPr/>
        </p:nvSpPr>
        <p:spPr bwMode="auto">
          <a:xfrm flipV="1">
            <a:off x="2362200" y="4343400"/>
            <a:ext cx="16002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9283" name="Line 19"/>
          <p:cNvSpPr>
            <a:spLocks noChangeShapeType="1"/>
          </p:cNvSpPr>
          <p:nvPr/>
        </p:nvSpPr>
        <p:spPr bwMode="auto">
          <a:xfrm flipV="1">
            <a:off x="1295400" y="4343400"/>
            <a:ext cx="10668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8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Binary Search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int </a:t>
            </a:r>
            <a:r>
              <a:rPr lang="en-US" altLang="en-US" sz="2800" dirty="0" err="1"/>
              <a:t>binaryFind</a:t>
            </a:r>
            <a:r>
              <a:rPr lang="en-US" altLang="en-US" sz="2800" dirty="0"/>
              <a:t>(int item, int[] </a:t>
            </a:r>
            <a:r>
              <a:rPr lang="en-US" altLang="en-US" sz="2800" dirty="0" err="1"/>
              <a:t>arr</a:t>
            </a:r>
            <a:r>
              <a:rPr lang="en-US" altLang="en-US" sz="2800" dirty="0"/>
              <a:t>, int lo, int hi)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	if (lo &gt; hi)</a:t>
            </a:r>
            <a:br>
              <a:rPr lang="en-US" altLang="en-US" sz="2800" dirty="0"/>
            </a:br>
            <a:r>
              <a:rPr lang="en-US" altLang="en-US" sz="2800" dirty="0"/>
              <a:t>	return –1;	</a:t>
            </a:r>
            <a:r>
              <a:rPr lang="en-US" altLang="en-US" sz="2800" i="1" dirty="0"/>
              <a:t>// not found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	</a:t>
            </a:r>
            <a:r>
              <a:rPr lang="en-US" altLang="en-US" sz="2800" dirty="0" err="1"/>
              <a:t>int</a:t>
            </a:r>
            <a:r>
              <a:rPr lang="en-US" altLang="en-US" sz="2800" dirty="0"/>
              <a:t> mid = lo + (hi – lo)/2;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	if (item &lt; </a:t>
            </a:r>
            <a:r>
              <a:rPr lang="en-US" altLang="en-US" sz="2800" dirty="0" err="1"/>
              <a:t>arr</a:t>
            </a:r>
            <a:r>
              <a:rPr lang="en-US" altLang="en-US" sz="2800" dirty="0"/>
              <a:t>[mid])</a:t>
            </a:r>
            <a:br>
              <a:rPr lang="en-US" altLang="en-US" sz="2800" dirty="0"/>
            </a:br>
            <a:r>
              <a:rPr lang="en-US" altLang="en-US" sz="2800" dirty="0"/>
              <a:t>	return </a:t>
            </a:r>
            <a:r>
              <a:rPr lang="en-US" altLang="en-US" sz="2800" dirty="0" err="1"/>
              <a:t>binaryFind</a:t>
            </a:r>
            <a:r>
              <a:rPr lang="en-US" altLang="en-US" sz="2800" dirty="0"/>
              <a:t>(item, </a:t>
            </a:r>
            <a:r>
              <a:rPr lang="en-US" altLang="en-US" sz="2800" dirty="0" err="1"/>
              <a:t>arr</a:t>
            </a:r>
            <a:r>
              <a:rPr lang="en-US" altLang="en-US" sz="2800" dirty="0"/>
              <a:t>, lo, mid–1);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	if (</a:t>
            </a:r>
            <a:r>
              <a:rPr lang="en-US" altLang="en-US" sz="2800" dirty="0" err="1"/>
              <a:t>arr</a:t>
            </a:r>
            <a:r>
              <a:rPr lang="en-US" altLang="en-US" sz="2800" dirty="0"/>
              <a:t>[mid] &lt; item)</a:t>
            </a:r>
            <a:br>
              <a:rPr lang="en-US" altLang="en-US" sz="2800" dirty="0"/>
            </a:br>
            <a:r>
              <a:rPr lang="en-US" altLang="en-US" sz="2800" dirty="0"/>
              <a:t>	return </a:t>
            </a:r>
            <a:r>
              <a:rPr lang="en-US" altLang="en-US" sz="2800" dirty="0" err="1"/>
              <a:t>binaryFind</a:t>
            </a:r>
            <a:r>
              <a:rPr lang="en-US" altLang="en-US" sz="2800" dirty="0"/>
              <a:t>(item, </a:t>
            </a:r>
            <a:r>
              <a:rPr lang="en-US" altLang="en-US" sz="2800" dirty="0" err="1"/>
              <a:t>arr</a:t>
            </a:r>
            <a:r>
              <a:rPr lang="en-US" altLang="en-US" sz="2800" dirty="0"/>
              <a:t>, mid+1, hi);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	return mid;	</a:t>
            </a:r>
            <a:r>
              <a:rPr lang="en-US" altLang="en-US" sz="2800" i="1" dirty="0"/>
              <a:t>// found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A2CBD-E7CA-637C-2100-A99E1A190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8216D-3E80-F359-16C7-A813729C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Search Times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73338-E128-5DF0-67E7-C22FA865C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Each step of search cuts list in about half</a:t>
            </a:r>
          </a:p>
          <a:p>
            <a:pPr lvl="1"/>
            <a:r>
              <a:rPr lang="en-CA" dirty="0"/>
              <a:t>10 elements </a:t>
            </a:r>
            <a:r>
              <a:rPr lang="en-CA" dirty="0">
                <a:sym typeface="Wingdings" panose="05000000000000000000" pitchFamily="2" charset="2"/>
              </a:rPr>
              <a:t> 5  2  1: 4 steps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1,000,000 elements  …  1: 20 steps</a:t>
            </a:r>
          </a:p>
          <a:p>
            <a:r>
              <a:rPr lang="en-CA" dirty="0">
                <a:sym typeface="Wingdings" panose="05000000000000000000" pitchFamily="2" charset="2"/>
              </a:rPr>
              <a:t>Successful search looks at fewer (usually)</a:t>
            </a:r>
          </a:p>
          <a:p>
            <a:r>
              <a:rPr lang="en-CA" dirty="0">
                <a:sym typeface="Wingdings" panose="05000000000000000000" pitchFamily="2" charset="2"/>
              </a:rPr>
              <a:t>Compare to linear search:</a:t>
            </a:r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0B920A-5C29-47A2-2BA6-DCED62F9D8E0}"/>
              </a:ext>
            </a:extLst>
          </p:cNvPr>
          <p:cNvGraphicFramePr>
            <a:graphicFrameLocks noGrp="1"/>
          </p:cNvGraphicFramePr>
          <p:nvPr/>
        </p:nvGraphicFramePr>
        <p:xfrm>
          <a:off x="1501775" y="4725144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314504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640245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374697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List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Linear 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Binary 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68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0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1,000,000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68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026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Searching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Want to know if collection contains value</a:t>
            </a:r>
          </a:p>
          <a:p>
            <a:pPr lvl="1">
              <a:defRPr/>
            </a:pPr>
            <a:r>
              <a:rPr lang="en-CA" dirty="0"/>
              <a:t>keep looking until find it…</a:t>
            </a:r>
          </a:p>
          <a:p>
            <a:pPr lvl="1">
              <a:defRPr/>
            </a:pPr>
            <a:r>
              <a:rPr lang="en-CA" dirty="0"/>
              <a:t>…or determine it isn’t there</a:t>
            </a:r>
          </a:p>
          <a:p>
            <a:pPr>
              <a:defRPr/>
            </a:pPr>
            <a:r>
              <a:rPr lang="en-CA" dirty="0"/>
              <a:t>Unsorted collections</a:t>
            </a:r>
          </a:p>
          <a:p>
            <a:pPr lvl="1">
              <a:defRPr/>
            </a:pPr>
            <a:r>
              <a:rPr lang="en-CA" dirty="0"/>
              <a:t>linear search: may look at every element</a:t>
            </a:r>
          </a:p>
          <a:p>
            <a:pPr>
              <a:defRPr/>
            </a:pPr>
            <a:r>
              <a:rPr lang="en-CA" dirty="0"/>
              <a:t>Sorted collections</a:t>
            </a:r>
          </a:p>
          <a:p>
            <a:pPr lvl="1">
              <a:defRPr/>
            </a:pPr>
            <a:r>
              <a:rPr lang="en-CA" dirty="0"/>
              <a:t>binary search: look at </a:t>
            </a:r>
            <a:r>
              <a:rPr lang="en-CA" i="1" dirty="0"/>
              <a:t>many</a:t>
            </a:r>
            <a:r>
              <a:rPr lang="en-CA" dirty="0"/>
              <a:t> fewer elements</a:t>
            </a:r>
          </a:p>
          <a:p>
            <a:pPr lvl="2">
              <a:defRPr/>
            </a:pPr>
            <a:r>
              <a:rPr lang="en-CA" dirty="0"/>
              <a:t>need to do </a:t>
            </a:r>
            <a:r>
              <a:rPr lang="en-CA" i="1" dirty="0"/>
              <a:t>a bit </a:t>
            </a:r>
            <a:r>
              <a:rPr lang="en-CA" dirty="0"/>
              <a:t>more math to find out where to look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Some Simple Sorting Methods</a:t>
            </a:r>
          </a:p>
        </p:txBody>
      </p:sp>
      <p:sp>
        <p:nvSpPr>
          <p:cNvPr id="64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Bubble sort</a:t>
            </a:r>
          </a:p>
          <a:p>
            <a:pPr lvl="1">
              <a:defRPr/>
            </a:pPr>
            <a:r>
              <a:rPr lang="en-US" altLang="en-US" dirty="0"/>
              <a:t>“swap” items that are out of order </a:t>
            </a:r>
          </a:p>
          <a:p>
            <a:pPr>
              <a:defRPr/>
            </a:pPr>
            <a:r>
              <a:rPr lang="en-US" altLang="en-US" dirty="0"/>
              <a:t>Selection sort</a:t>
            </a:r>
          </a:p>
          <a:p>
            <a:pPr lvl="1">
              <a:defRPr/>
            </a:pPr>
            <a:r>
              <a:rPr lang="en-US" altLang="en-US" dirty="0"/>
              <a:t>“select” items and place in their final position</a:t>
            </a:r>
          </a:p>
          <a:p>
            <a:pPr>
              <a:defRPr/>
            </a:pPr>
            <a:r>
              <a:rPr lang="en-US" altLang="en-US" dirty="0"/>
              <a:t>Insertion sort</a:t>
            </a:r>
          </a:p>
          <a:p>
            <a:pPr lvl="1">
              <a:defRPr/>
            </a:pPr>
            <a:r>
              <a:rPr lang="en-US" altLang="en-US" dirty="0"/>
              <a:t>“insert” items into a sorted sub-array</a:t>
            </a:r>
          </a:p>
          <a:p>
            <a:pPr>
              <a:defRPr/>
            </a:pPr>
            <a:r>
              <a:rPr lang="en-US" altLang="en-US" dirty="0"/>
              <a:t>Shell sort</a:t>
            </a:r>
          </a:p>
          <a:p>
            <a:pPr lvl="1">
              <a:defRPr/>
            </a:pPr>
            <a:r>
              <a:rPr lang="en-US" altLang="en-US" dirty="0"/>
              <a:t>“insert” using longer distances, then shorter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Bubble Sort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Simplest algorithm:</a:t>
            </a:r>
          </a:p>
          <a:p>
            <a:pPr lvl="1">
              <a:defRPr/>
            </a:pPr>
            <a:r>
              <a:rPr lang="en-CA" dirty="0"/>
              <a:t>look at items next to each other</a:t>
            </a:r>
          </a:p>
          <a:p>
            <a:pPr lvl="1">
              <a:defRPr/>
            </a:pPr>
            <a:r>
              <a:rPr lang="en-CA" dirty="0"/>
              <a:t>if they’re out of order, swap them</a:t>
            </a:r>
          </a:p>
          <a:p>
            <a:pPr lvl="1">
              <a:defRPr/>
            </a:pPr>
            <a:r>
              <a:rPr lang="en-CA" dirty="0"/>
              <a:t>keep going until everything in order</a:t>
            </a:r>
          </a:p>
          <a:p>
            <a:pPr>
              <a:defRPr/>
            </a:pPr>
            <a:r>
              <a:rPr lang="en-CA" dirty="0"/>
              <a:t>Items percolate toward their final positions</a:t>
            </a:r>
          </a:p>
          <a:p>
            <a:pPr lvl="1">
              <a:defRPr/>
            </a:pPr>
            <a:r>
              <a:rPr lang="en-CA" dirty="0"/>
              <a:t>big items move down quickly</a:t>
            </a:r>
          </a:p>
          <a:p>
            <a:pPr lvl="1">
              <a:defRPr/>
            </a:pPr>
            <a:r>
              <a:rPr lang="en-CA" dirty="0"/>
              <a:t>small items move up slowly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Bubble Sort</a:t>
            </a:r>
          </a:p>
        </p:txBody>
      </p:sp>
      <p:sp>
        <p:nvSpPr>
          <p:cNvPr id="7782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Start at low end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For each pair in the list…</a:t>
            </a:r>
          </a:p>
          <a:p>
            <a:pPr lvl="1">
              <a:defRPr/>
            </a:pPr>
            <a:r>
              <a:rPr lang="en-US" altLang="en-US" dirty="0"/>
              <a:t>if lower item is bigger, swap the pair</a:t>
            </a:r>
          </a:p>
          <a:p>
            <a:pPr>
              <a:defRPr/>
            </a:pPr>
            <a:endParaRPr lang="en-US" altLang="en-US" dirty="0"/>
          </a:p>
          <a:p>
            <a:pPr lvl="1">
              <a:defRPr/>
            </a:pPr>
            <a:r>
              <a:rPr lang="en-US" altLang="en-US" dirty="0"/>
              <a:t>biggest item will move to the end</a:t>
            </a:r>
          </a:p>
          <a:p>
            <a:pPr lvl="1">
              <a:defRPr/>
            </a:pPr>
            <a:r>
              <a:rPr lang="en-US" altLang="en-US" dirty="0"/>
              <a:t>repeat until no more moves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49530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94138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 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8194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3528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8862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44196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778269" name="Rectangle 29"/>
          <p:cNvSpPr>
            <a:spLocks noChangeArrowheads="1"/>
          </p:cNvSpPr>
          <p:nvPr/>
        </p:nvSpPr>
        <p:spPr bwMode="auto">
          <a:xfrm>
            <a:off x="49530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8203" name="Rectangle 6"/>
          <p:cNvSpPr>
            <a:spLocks noChangeArrowheads="1"/>
          </p:cNvSpPr>
          <p:nvPr/>
        </p:nvSpPr>
        <p:spPr bwMode="auto">
          <a:xfrm>
            <a:off x="27717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8204" name="Rectangle 7"/>
          <p:cNvSpPr>
            <a:spLocks noChangeArrowheads="1"/>
          </p:cNvSpPr>
          <p:nvPr/>
        </p:nvSpPr>
        <p:spPr bwMode="auto">
          <a:xfrm>
            <a:off x="33051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8205" name="Rectangle 8"/>
          <p:cNvSpPr>
            <a:spLocks noChangeArrowheads="1"/>
          </p:cNvSpPr>
          <p:nvPr/>
        </p:nvSpPr>
        <p:spPr bwMode="auto">
          <a:xfrm>
            <a:off x="38385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8206" name="Rectangle 9"/>
          <p:cNvSpPr>
            <a:spLocks noChangeArrowheads="1"/>
          </p:cNvSpPr>
          <p:nvPr/>
        </p:nvSpPr>
        <p:spPr bwMode="auto">
          <a:xfrm>
            <a:off x="43719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8207" name="Rectangle 10"/>
          <p:cNvSpPr>
            <a:spLocks noChangeArrowheads="1"/>
          </p:cNvSpPr>
          <p:nvPr/>
        </p:nvSpPr>
        <p:spPr bwMode="auto">
          <a:xfrm>
            <a:off x="49053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33528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38862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44196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38862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4419600" y="42672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28416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41" name="Rectangle 29"/>
          <p:cNvSpPr>
            <a:spLocks noChangeArrowheads="1"/>
          </p:cNvSpPr>
          <p:nvPr/>
        </p:nvSpPr>
        <p:spPr bwMode="auto">
          <a:xfrm>
            <a:off x="4953000" y="4267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33750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44418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33750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39084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51" name="Rectangle 10"/>
          <p:cNvSpPr>
            <a:spLocks noChangeArrowheads="1"/>
          </p:cNvSpPr>
          <p:nvPr/>
        </p:nvSpPr>
        <p:spPr bwMode="auto">
          <a:xfrm>
            <a:off x="4441825" y="5732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52" name="Rectangle 6"/>
          <p:cNvSpPr>
            <a:spLocks noChangeArrowheads="1"/>
          </p:cNvSpPr>
          <p:nvPr/>
        </p:nvSpPr>
        <p:spPr bwMode="auto">
          <a:xfrm>
            <a:off x="28416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33750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 </a:t>
            </a:r>
          </a:p>
        </p:txBody>
      </p:sp>
      <p:sp>
        <p:nvSpPr>
          <p:cNvPr id="59" name="Rectangle 6"/>
          <p:cNvSpPr>
            <a:spLocks noChangeArrowheads="1"/>
          </p:cNvSpPr>
          <p:nvPr/>
        </p:nvSpPr>
        <p:spPr bwMode="auto">
          <a:xfrm>
            <a:off x="33750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2841625" y="5732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 </a:t>
            </a:r>
          </a:p>
        </p:txBody>
      </p:sp>
      <p:sp>
        <p:nvSpPr>
          <p:cNvPr id="54" name="Rectangle 8"/>
          <p:cNvSpPr>
            <a:spLocks noChangeArrowheads="1"/>
          </p:cNvSpPr>
          <p:nvPr/>
        </p:nvSpPr>
        <p:spPr bwMode="auto">
          <a:xfrm>
            <a:off x="3908425" y="5732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2841625" y="5732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3375025" y="5732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 </a:t>
            </a:r>
          </a:p>
        </p:txBody>
      </p:sp>
      <p:sp>
        <p:nvSpPr>
          <p:cNvPr id="62" name="Rectangle 29"/>
          <p:cNvSpPr>
            <a:spLocks noChangeArrowheads="1"/>
          </p:cNvSpPr>
          <p:nvPr/>
        </p:nvSpPr>
        <p:spPr bwMode="auto">
          <a:xfrm>
            <a:off x="4953000" y="5732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7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nimBg="1"/>
      <p:bldP spid="57" grpId="0" animBg="1"/>
      <p:bldP spid="25606" grpId="0" animBg="1"/>
      <p:bldP spid="25607" grpId="0" animBg="1"/>
      <p:bldP spid="25608" grpId="0" animBg="1"/>
      <p:bldP spid="25609" grpId="0" animBg="1"/>
      <p:bldP spid="778269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6" grpId="0" animBg="1"/>
      <p:bldP spid="47" grpId="0" animBg="1"/>
      <p:bldP spid="51" grpId="0" animBg="1"/>
      <p:bldP spid="52" grpId="0" animBg="1"/>
      <p:bldP spid="53" grpId="0" animBg="1"/>
      <p:bldP spid="59" grpId="0" animBg="1"/>
      <p:bldP spid="60" grpId="0" animBg="1"/>
      <p:bldP spid="54" grpId="0" animBg="1"/>
      <p:bldP spid="55" grpId="0" animBg="1"/>
      <p:bldP spid="56" grpId="0" animBg="1"/>
      <p:bldP spid="6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Bubble Sort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01000" cy="4267200"/>
          </a:xfrm>
        </p:spPr>
        <p:txBody>
          <a:bodyPr/>
          <a:lstStyle/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</a:tabLst>
              <a:defRPr/>
            </a:pPr>
            <a:r>
              <a:rPr lang="en-US" altLang="en-US" dirty="0"/>
              <a:t>to </a:t>
            </a:r>
            <a:r>
              <a:rPr lang="en-US" altLang="en-US" dirty="0" err="1"/>
              <a:t>BubbleSort</a:t>
            </a:r>
            <a:r>
              <a:rPr lang="en-US" altLang="en-US" dirty="0"/>
              <a:t>( List a 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</a:tabLst>
              <a:defRPr/>
            </a:pPr>
            <a:r>
              <a:rPr lang="en-US" altLang="en-US" dirty="0"/>
              <a:t>	for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Wingdings" pitchFamily="2" charset="2"/>
              </a:rPr>
              <a:t> </a:t>
            </a:r>
            <a:r>
              <a:rPr lang="en-US" altLang="en-US" dirty="0"/>
              <a:t>Length(a) down to 1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</a:tabLst>
              <a:defRPr/>
            </a:pPr>
            <a:r>
              <a:rPr lang="en-US" altLang="en-US" dirty="0"/>
              <a:t>		for j </a:t>
            </a:r>
            <a:r>
              <a:rPr lang="en-US" altLang="en-US" dirty="0">
                <a:sym typeface="Wingdings" pitchFamily="2" charset="2"/>
              </a:rPr>
              <a:t> 1 .. </a:t>
            </a:r>
            <a:r>
              <a:rPr lang="en-US" altLang="en-US" dirty="0" err="1">
                <a:sym typeface="Wingdings" pitchFamily="2" charset="2"/>
              </a:rPr>
              <a:t>i</a:t>
            </a:r>
            <a:r>
              <a:rPr lang="en-US" altLang="en-US" dirty="0">
                <a:sym typeface="Wingdings" pitchFamily="2" charset="2"/>
              </a:rPr>
              <a:t> – 1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</a:tabLst>
              <a:defRPr/>
            </a:pPr>
            <a:r>
              <a:rPr lang="en-US" altLang="en-US" dirty="0"/>
              <a:t>			if (a[j – 1] &gt; a[j])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</a:tabLst>
              <a:defRPr/>
            </a:pPr>
            <a:r>
              <a:rPr lang="en-US" altLang="en-US" dirty="0"/>
              <a:t>				Swap(</a:t>
            </a:r>
            <a:r>
              <a:rPr lang="en-US" altLang="en-US" dirty="0">
                <a:sym typeface="Wingdings" pitchFamily="2" charset="2"/>
              </a:rPr>
              <a:t>a[j], a[j – 1]);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Importance of sorting</a:t>
            </a:r>
          </a:p>
          <a:p>
            <a:pPr>
              <a:defRPr/>
            </a:pPr>
            <a:r>
              <a:rPr lang="en-CA" dirty="0"/>
              <a:t>Sorting algorithms</a:t>
            </a:r>
          </a:p>
          <a:p>
            <a:pPr lvl="1">
              <a:defRPr/>
            </a:pPr>
            <a:r>
              <a:rPr lang="en-CA" dirty="0"/>
              <a:t>bubble sort</a:t>
            </a:r>
          </a:p>
          <a:p>
            <a:pPr lvl="1">
              <a:defRPr/>
            </a:pPr>
            <a:r>
              <a:rPr lang="en-CA" dirty="0"/>
              <a:t>insertion sort</a:t>
            </a:r>
          </a:p>
          <a:p>
            <a:pPr lvl="1">
              <a:defRPr/>
            </a:pPr>
            <a:r>
              <a:rPr lang="en-CA" dirty="0"/>
              <a:t>selection sort</a:t>
            </a:r>
          </a:p>
          <a:p>
            <a:pPr lvl="1">
              <a:defRPr/>
            </a:pPr>
            <a:r>
              <a:rPr lang="en-CA" dirty="0"/>
              <a:t>shell sort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Bubble Sort Considered Bad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Not generally very good</a:t>
            </a:r>
          </a:p>
          <a:p>
            <a:pPr lvl="1">
              <a:defRPr/>
            </a:pPr>
            <a:r>
              <a:rPr lang="en-CA" dirty="0"/>
              <a:t>lots of work moving things around</a:t>
            </a:r>
          </a:p>
          <a:p>
            <a:pPr>
              <a:defRPr/>
            </a:pPr>
            <a:r>
              <a:rPr lang="en-CA" dirty="0"/>
              <a:t>Can be improved</a:t>
            </a:r>
          </a:p>
          <a:p>
            <a:pPr lvl="1">
              <a:defRPr/>
            </a:pPr>
            <a:r>
              <a:rPr lang="en-CA" dirty="0"/>
              <a:t>track where last swap took place</a:t>
            </a:r>
          </a:p>
          <a:p>
            <a:pPr lvl="2">
              <a:defRPr/>
            </a:pPr>
            <a:r>
              <a:rPr lang="en-CA" dirty="0"/>
              <a:t>everything above there is sorted</a:t>
            </a:r>
          </a:p>
          <a:p>
            <a:pPr>
              <a:defRPr/>
            </a:pPr>
            <a:r>
              <a:rPr lang="en-CA" dirty="0"/>
              <a:t>Improved version OK if list almost sorted</a:t>
            </a:r>
          </a:p>
          <a:p>
            <a:pPr lvl="2">
              <a:defRPr/>
            </a:pPr>
            <a:r>
              <a:rPr lang="en-CA" dirty="0"/>
              <a:t>(Head-2-Head sorting link uses this version)</a:t>
            </a:r>
          </a:p>
          <a:p>
            <a:pPr lvl="1">
              <a:defRPr/>
            </a:pPr>
            <a:r>
              <a:rPr lang="en-CA" dirty="0"/>
              <a:t>just need to know that ahead of time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6809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Show the evolution of the following array under bubble sort.  Show the result after each (top-level) pass thru the array</a:t>
            </a:r>
          </a:p>
          <a:p>
            <a:pPr lvl="1">
              <a:defRPr/>
            </a:pPr>
            <a:r>
              <a:rPr lang="en-US" altLang="en-US" dirty="0"/>
              <a:t>[15, 7, 21, 45</a:t>
            </a:r>
            <a:r>
              <a:rPr lang="en-US" altLang="en-US"/>
              <a:t>, 3]</a:t>
            </a:r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Based on “copying” a list in order</a:t>
            </a:r>
          </a:p>
          <a:p>
            <a:pPr lvl="1">
              <a:defRPr/>
            </a:pPr>
            <a:r>
              <a:rPr lang="en-US" altLang="en-US"/>
              <a:t>select the smallest item in the list</a:t>
            </a:r>
          </a:p>
          <a:p>
            <a:pPr lvl="1">
              <a:defRPr/>
            </a:pPr>
            <a:r>
              <a:rPr lang="en-US" altLang="en-US"/>
              <a:t>add it to end of new list</a:t>
            </a:r>
          </a:p>
          <a:p>
            <a:pPr lvl="1">
              <a:defRPr/>
            </a:pPr>
            <a:r>
              <a:rPr lang="en-US" altLang="en-US"/>
              <a:t>cross it off the old list</a:t>
            </a:r>
          </a:p>
          <a:p>
            <a:pPr>
              <a:defRPr/>
            </a:pPr>
            <a:r>
              <a:rPr lang="en-US" altLang="en-US"/>
              <a:t>But do it all in one array</a:t>
            </a:r>
          </a:p>
          <a:p>
            <a:pPr lvl="1">
              <a:defRPr/>
            </a:pPr>
            <a:r>
              <a:rPr lang="en-US" altLang="en-US"/>
              <a:t>front part of list is sorted</a:t>
            </a:r>
          </a:p>
          <a:p>
            <a:pPr lvl="1">
              <a:defRPr/>
            </a:pPr>
            <a:r>
              <a:rPr lang="en-US" altLang="en-US"/>
              <a:t>won’t need to be changed again – everything left “unsorted” is bigger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ChangeArrowheads="1"/>
          </p:cNvSpPr>
          <p:nvPr/>
        </p:nvSpPr>
        <p:spPr bwMode="auto">
          <a:xfrm>
            <a:off x="59436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778243" name="Rectangle 3"/>
          <p:cNvSpPr>
            <a:spLocks noChangeArrowheads="1"/>
          </p:cNvSpPr>
          <p:nvPr/>
        </p:nvSpPr>
        <p:spPr bwMode="auto">
          <a:xfrm>
            <a:off x="59436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77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</a:t>
            </a:r>
          </a:p>
        </p:txBody>
      </p:sp>
      <p:sp>
        <p:nvSpPr>
          <p:cNvPr id="7782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Start at low end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For each position in the list…</a:t>
            </a:r>
          </a:p>
          <a:p>
            <a:pPr lvl="1">
              <a:defRPr/>
            </a:pPr>
            <a:r>
              <a:rPr lang="en-US" altLang="en-US" dirty="0"/>
              <a:t>find the smallest unsorted element</a:t>
            </a:r>
          </a:p>
          <a:p>
            <a:pPr lvl="1">
              <a:defRPr/>
            </a:pPr>
            <a:r>
              <a:rPr lang="en-US" altLang="en-US" dirty="0"/>
              <a:t>swap it into position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8194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3528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8862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4196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9530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778253" name="Rectangle 13"/>
          <p:cNvSpPr>
            <a:spLocks noChangeArrowheads="1"/>
          </p:cNvSpPr>
          <p:nvPr/>
        </p:nvSpPr>
        <p:spPr bwMode="auto">
          <a:xfrm>
            <a:off x="59436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778260" name="Rectangle 20"/>
          <p:cNvSpPr>
            <a:spLocks noChangeArrowheads="1"/>
          </p:cNvSpPr>
          <p:nvPr/>
        </p:nvSpPr>
        <p:spPr bwMode="auto">
          <a:xfrm>
            <a:off x="5943600" y="4843463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819400" y="4843463"/>
            <a:ext cx="2133600" cy="457200"/>
            <a:chOff x="1776" y="2064"/>
            <a:chExt cx="1344" cy="288"/>
          </a:xfrm>
        </p:grpSpPr>
        <p:sp>
          <p:nvSpPr>
            <p:cNvPr id="14369" name="Rectangle 12"/>
            <p:cNvSpPr>
              <a:spLocks noChangeArrowheads="1"/>
            </p:cNvSpPr>
            <p:nvPr/>
          </p:nvSpPr>
          <p:spPr bwMode="auto">
            <a:xfrm>
              <a:off x="2784" y="2064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6</a:t>
              </a:r>
            </a:p>
          </p:txBody>
        </p:sp>
        <p:sp>
          <p:nvSpPr>
            <p:cNvPr id="14370" name="Rectangle 18"/>
            <p:cNvSpPr>
              <a:spLocks noChangeArrowheads="1"/>
            </p:cNvSpPr>
            <p:nvPr/>
          </p:nvSpPr>
          <p:spPr bwMode="auto">
            <a:xfrm>
              <a:off x="1776" y="2064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</p:grpSp>
      <p:sp>
        <p:nvSpPr>
          <p:cNvPr id="778251" name="Rectangle 11"/>
          <p:cNvSpPr>
            <a:spLocks noChangeArrowheads="1"/>
          </p:cNvSpPr>
          <p:nvPr/>
        </p:nvSpPr>
        <p:spPr bwMode="auto">
          <a:xfrm>
            <a:off x="2819400" y="4843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352800" y="4843463"/>
            <a:ext cx="1066800" cy="457200"/>
            <a:chOff x="2112" y="2688"/>
            <a:chExt cx="672" cy="288"/>
          </a:xfrm>
        </p:grpSpPr>
        <p:sp>
          <p:nvSpPr>
            <p:cNvPr id="14367" name="Rectangle 16"/>
            <p:cNvSpPr>
              <a:spLocks noChangeArrowheads="1"/>
            </p:cNvSpPr>
            <p:nvPr/>
          </p:nvSpPr>
          <p:spPr bwMode="auto">
            <a:xfrm>
              <a:off x="2112" y="2688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  <p:sp>
          <p:nvSpPr>
            <p:cNvPr id="14368" name="Rectangle 17"/>
            <p:cNvSpPr>
              <a:spLocks noChangeArrowheads="1"/>
            </p:cNvSpPr>
            <p:nvPr/>
          </p:nvSpPr>
          <p:spPr bwMode="auto">
            <a:xfrm>
              <a:off x="2448" y="2688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100</a:t>
              </a:r>
            </a:p>
          </p:txBody>
        </p:sp>
      </p:grpSp>
      <p:sp>
        <p:nvSpPr>
          <p:cNvPr id="778259" name="Rectangle 19"/>
          <p:cNvSpPr>
            <a:spLocks noChangeArrowheads="1"/>
          </p:cNvSpPr>
          <p:nvPr/>
        </p:nvSpPr>
        <p:spPr bwMode="auto">
          <a:xfrm>
            <a:off x="3352800" y="4843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886200" y="4843463"/>
            <a:ext cx="1066800" cy="457200"/>
            <a:chOff x="2448" y="2928"/>
            <a:chExt cx="672" cy="288"/>
          </a:xfrm>
        </p:grpSpPr>
        <p:sp>
          <p:nvSpPr>
            <p:cNvPr id="14365" name="Rectangle 26"/>
            <p:cNvSpPr>
              <a:spLocks noChangeArrowheads="1"/>
            </p:cNvSpPr>
            <p:nvPr/>
          </p:nvSpPr>
          <p:spPr bwMode="auto">
            <a:xfrm>
              <a:off x="2784" y="2928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100</a:t>
              </a:r>
            </a:p>
          </p:txBody>
        </p:sp>
        <p:sp>
          <p:nvSpPr>
            <p:cNvPr id="14366" name="Rectangle 27"/>
            <p:cNvSpPr>
              <a:spLocks noChangeArrowheads="1"/>
            </p:cNvSpPr>
            <p:nvPr/>
          </p:nvSpPr>
          <p:spPr bwMode="auto">
            <a:xfrm>
              <a:off x="2448" y="2928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</p:grpSp>
      <p:sp>
        <p:nvSpPr>
          <p:cNvPr id="778265" name="Rectangle 25"/>
          <p:cNvSpPr>
            <a:spLocks noChangeArrowheads="1"/>
          </p:cNvSpPr>
          <p:nvPr/>
        </p:nvSpPr>
        <p:spPr bwMode="auto">
          <a:xfrm>
            <a:off x="3886200" y="4843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4419600" y="4843463"/>
            <a:ext cx="1066800" cy="457200"/>
            <a:chOff x="2784" y="3504"/>
            <a:chExt cx="672" cy="288"/>
          </a:xfrm>
        </p:grpSpPr>
        <p:sp>
          <p:nvSpPr>
            <p:cNvPr id="14363" name="Rectangle 31"/>
            <p:cNvSpPr>
              <a:spLocks noChangeArrowheads="1"/>
            </p:cNvSpPr>
            <p:nvPr/>
          </p:nvSpPr>
          <p:spPr bwMode="auto">
            <a:xfrm>
              <a:off x="2784" y="3504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  <p:sp>
          <p:nvSpPr>
            <p:cNvPr id="14364" name="Rectangle 32"/>
            <p:cNvSpPr>
              <a:spLocks noChangeArrowheads="1"/>
            </p:cNvSpPr>
            <p:nvPr/>
          </p:nvSpPr>
          <p:spPr bwMode="auto">
            <a:xfrm>
              <a:off x="3120" y="3504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100</a:t>
              </a:r>
            </a:p>
          </p:txBody>
        </p:sp>
      </p:grpSp>
      <p:sp>
        <p:nvSpPr>
          <p:cNvPr id="778269" name="Rectangle 29"/>
          <p:cNvSpPr>
            <a:spLocks noChangeArrowheads="1"/>
          </p:cNvSpPr>
          <p:nvPr/>
        </p:nvSpPr>
        <p:spPr bwMode="auto">
          <a:xfrm>
            <a:off x="4953000" y="4843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778273" name="Rectangle 33"/>
          <p:cNvSpPr>
            <a:spLocks noChangeArrowheads="1"/>
          </p:cNvSpPr>
          <p:nvPr/>
        </p:nvSpPr>
        <p:spPr bwMode="auto">
          <a:xfrm>
            <a:off x="4419600" y="4843463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14358" name="Rectangle 6"/>
          <p:cNvSpPr>
            <a:spLocks noChangeArrowheads="1"/>
          </p:cNvSpPr>
          <p:nvPr/>
        </p:nvSpPr>
        <p:spPr bwMode="auto">
          <a:xfrm>
            <a:off x="27717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14359" name="Rectangle 7"/>
          <p:cNvSpPr>
            <a:spLocks noChangeArrowheads="1"/>
          </p:cNvSpPr>
          <p:nvPr/>
        </p:nvSpPr>
        <p:spPr bwMode="auto">
          <a:xfrm>
            <a:off x="33051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14360" name="Rectangle 8"/>
          <p:cNvSpPr>
            <a:spLocks noChangeArrowheads="1"/>
          </p:cNvSpPr>
          <p:nvPr/>
        </p:nvSpPr>
        <p:spPr bwMode="auto">
          <a:xfrm>
            <a:off x="38385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14361" name="Rectangle 9"/>
          <p:cNvSpPr>
            <a:spLocks noChangeArrowheads="1"/>
          </p:cNvSpPr>
          <p:nvPr/>
        </p:nvSpPr>
        <p:spPr bwMode="auto">
          <a:xfrm>
            <a:off x="43719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14362" name="Rectangle 10"/>
          <p:cNvSpPr>
            <a:spLocks noChangeArrowheads="1"/>
          </p:cNvSpPr>
          <p:nvPr/>
        </p:nvSpPr>
        <p:spPr bwMode="auto">
          <a:xfrm>
            <a:off x="4905375" y="26368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7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7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77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7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77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77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2" grpId="0" animBg="1" autoUpdateAnimBg="0"/>
      <p:bldP spid="778243" grpId="0" animBg="1" autoUpdateAnimBg="0"/>
      <p:bldP spid="778253" grpId="0" animBg="1" autoUpdateAnimBg="0"/>
      <p:bldP spid="778260" grpId="0" animBg="1" autoUpdateAnimBg="0"/>
      <p:bldP spid="778251" grpId="0" animBg="1" autoUpdateAnimBg="0"/>
      <p:bldP spid="778259" grpId="0" animBg="1" autoUpdateAnimBg="0"/>
      <p:bldP spid="778265" grpId="0" animBg="1" autoUpdateAnimBg="0"/>
      <p:bldP spid="778269" grpId="0" animBg="1" autoUpdateAnimBg="0"/>
      <p:bldP spid="77827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 Top-Level Trace</a:t>
            </a:r>
          </a:p>
        </p:txBody>
      </p:sp>
      <p:sp>
        <p:nvSpPr>
          <p:cNvPr id="67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SelectionSort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 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6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  <a:endParaRPr lang="en-US" altLang="en-US" dirty="0">
              <a:latin typeface="Courier New" pitchFamily="49" charset="0"/>
            </a:endParaRPr>
          </a:p>
        </p:txBody>
      </p:sp>
      <p:sp>
        <p:nvSpPr>
          <p:cNvPr id="670724" name="Text Box 4"/>
          <p:cNvSpPr txBox="1">
            <a:spLocks noChangeArrowheads="1"/>
          </p:cNvSpPr>
          <p:nvPr/>
        </p:nvSpPr>
        <p:spPr bwMode="auto">
          <a:xfrm>
            <a:off x="898525" y="4371975"/>
            <a:ext cx="5103813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0" dirty="0">
                <a:solidFill>
                  <a:schemeClr val="bg2"/>
                </a:solidFill>
              </a:rPr>
              <a:t>1</a:t>
            </a:r>
            <a:r>
              <a:rPr lang="en-US" altLang="en-US" sz="2800" b="0" baseline="30000" dirty="0">
                <a:solidFill>
                  <a:schemeClr val="bg2"/>
                </a:solidFill>
              </a:rPr>
              <a:t>st</a:t>
            </a:r>
            <a:r>
              <a:rPr lang="en-US" altLang="en-US" sz="2800" b="0" dirty="0">
                <a:solidFill>
                  <a:schemeClr val="bg2"/>
                </a:solidFill>
              </a:rPr>
              <a:t> pass:</a:t>
            </a:r>
          </a:p>
          <a:p>
            <a:r>
              <a:rPr lang="en-US" altLang="en-US" sz="2800" b="0" dirty="0">
                <a:solidFill>
                  <a:schemeClr val="bg2"/>
                </a:solidFill>
              </a:rPr>
              <a:t>	find smallest item in list</a:t>
            </a:r>
          </a:p>
          <a:p>
            <a:r>
              <a:rPr lang="en-US" altLang="en-US" sz="2800" b="0" dirty="0">
                <a:solidFill>
                  <a:schemeClr val="bg2"/>
                </a:solidFill>
              </a:rPr>
              <a:t>	swap it with first item in list</a:t>
            </a:r>
          </a:p>
          <a:p>
            <a:r>
              <a:rPr lang="en-US" altLang="en-US" sz="2800" b="0" dirty="0">
                <a:solidFill>
                  <a:schemeClr val="bg2"/>
                </a:solidFill>
              </a:rPr>
              <a:t>		</a:t>
            </a:r>
            <a:r>
              <a:rPr lang="en-US" altLang="en-US" sz="2800" b="0" i="1" dirty="0">
                <a:solidFill>
                  <a:schemeClr val="bg2"/>
                </a:solidFill>
              </a:rPr>
              <a:t>i.e.</a:t>
            </a:r>
            <a:r>
              <a:rPr lang="en-US" altLang="en-US" sz="2800" b="0" dirty="0">
                <a:solidFill>
                  <a:schemeClr val="bg2"/>
                </a:solidFill>
              </a:rPr>
              <a:t> swap -2 with 6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0724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 Top-Level Trace</a:t>
            </a:r>
          </a:p>
        </p:txBody>
      </p:sp>
      <p:sp>
        <p:nvSpPr>
          <p:cNvPr id="67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SelectionSort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_0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6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</a:t>
            </a: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3    6    8</a:t>
            </a:r>
          </a:p>
        </p:txBody>
      </p:sp>
      <p:sp>
        <p:nvSpPr>
          <p:cNvPr id="672772" name="Text Box 4"/>
          <p:cNvSpPr txBox="1">
            <a:spLocks noChangeArrowheads="1"/>
          </p:cNvSpPr>
          <p:nvPr/>
        </p:nvSpPr>
        <p:spPr bwMode="auto">
          <a:xfrm>
            <a:off x="898525" y="4419600"/>
            <a:ext cx="7045325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0">
                <a:solidFill>
                  <a:schemeClr val="bg2"/>
                </a:solidFill>
              </a:rPr>
              <a:t>2</a:t>
            </a:r>
            <a:r>
              <a:rPr lang="en-US" altLang="en-US" sz="2800" b="0" baseline="30000">
                <a:solidFill>
                  <a:schemeClr val="bg2"/>
                </a:solidFill>
              </a:rPr>
              <a:t>nd</a:t>
            </a:r>
            <a:r>
              <a:rPr lang="en-US" altLang="en-US" sz="2800" b="0">
                <a:solidFill>
                  <a:schemeClr val="bg2"/>
                </a:solidFill>
              </a:rPr>
              <a:t> pass:</a:t>
            </a:r>
          </a:p>
          <a:p>
            <a:r>
              <a:rPr lang="en-US" altLang="en-US" sz="2800" b="0">
                <a:solidFill>
                  <a:schemeClr val="bg2"/>
                </a:solidFill>
              </a:rPr>
              <a:t>	find smallest remaining item in rest of list</a:t>
            </a:r>
          </a:p>
          <a:p>
            <a:r>
              <a:rPr lang="en-US" altLang="en-US" sz="2800" b="0">
                <a:solidFill>
                  <a:schemeClr val="bg2"/>
                </a:solidFill>
              </a:rPr>
              <a:t>	swap it into the second position</a:t>
            </a:r>
          </a:p>
          <a:p>
            <a:r>
              <a:rPr lang="en-US" altLang="en-US" sz="2800" b="0">
                <a:solidFill>
                  <a:schemeClr val="bg2"/>
                </a:solidFill>
              </a:rPr>
              <a:t>		</a:t>
            </a:r>
            <a:r>
              <a:rPr lang="en-US" altLang="en-US" sz="2800" b="0" i="1">
                <a:solidFill>
                  <a:schemeClr val="bg2"/>
                </a:solidFill>
              </a:rPr>
              <a:t>i.e.</a:t>
            </a:r>
            <a:r>
              <a:rPr lang="en-US" altLang="en-US" sz="2800" b="0">
                <a:solidFill>
                  <a:schemeClr val="bg2"/>
                </a:solidFill>
              </a:rPr>
              <a:t> swap 3 with 100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7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7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7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2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 Top-Level Trace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SelectionSort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 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6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</a:t>
            </a: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3    6    8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100    6    8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 Top-Level Trace</a:t>
            </a:r>
          </a:p>
        </p:txBody>
      </p:sp>
      <p:sp>
        <p:nvSpPr>
          <p:cNvPr id="67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SelectionSort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 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6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</a:t>
            </a: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3    6    8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100    6    8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   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100    8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Selection Sort Top-Level Trace</a:t>
            </a:r>
          </a:p>
        </p:txBody>
      </p:sp>
      <p:sp>
        <p:nvSpPr>
          <p:cNvPr id="67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SelectionSort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 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6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</a:t>
            </a:r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3    6    8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100    6    8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   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    6    8]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</a:t>
            </a:r>
          </a:p>
        </p:txBody>
      </p: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68096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the following array under selection sort.  Show the result after each (top-level) pass</a:t>
            </a:r>
          </a:p>
          <a:p>
            <a:pPr lvl="1">
              <a:defRPr/>
            </a:pPr>
            <a:r>
              <a:rPr lang="en-US" altLang="en-US"/>
              <a:t>[15, 3, 21, 45, 7]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Searching an Unsorted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Finding out whether an item is in a list</a:t>
            </a:r>
          </a:p>
          <a:p>
            <a:pPr lvl="1">
              <a:defRPr/>
            </a:pPr>
            <a:r>
              <a:rPr lang="en-CA" dirty="0"/>
              <a:t>contains method</a:t>
            </a:r>
          </a:p>
          <a:p>
            <a:pPr>
              <a:defRPr/>
            </a:pPr>
            <a:r>
              <a:rPr lang="en-CA" dirty="0"/>
              <a:t>Linear search:</a:t>
            </a:r>
          </a:p>
          <a:p>
            <a:pPr lvl="1">
              <a:defRPr/>
            </a:pPr>
            <a:r>
              <a:rPr lang="en-CA" dirty="0"/>
              <a:t>loop thru list looking at each item</a:t>
            </a:r>
          </a:p>
          <a:p>
            <a:pPr lvl="2">
              <a:defRPr/>
            </a:pPr>
            <a:r>
              <a:rPr lang="en-CA" dirty="0"/>
              <a:t>stop when item found or no more list to look at</a:t>
            </a:r>
          </a:p>
        </p:txBody>
      </p:sp>
      <p:sp>
        <p:nvSpPr>
          <p:cNvPr id="50180" name="Rectangle 3"/>
          <p:cNvSpPr>
            <a:spLocks noChangeArrowheads="1"/>
          </p:cNvSpPr>
          <p:nvPr/>
        </p:nvSpPr>
        <p:spPr bwMode="auto">
          <a:xfrm>
            <a:off x="1258888" y="4652963"/>
            <a:ext cx="6337300" cy="1655762"/>
          </a:xfrm>
          <a:prstGeom prst="rect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en-CA" sz="2000">
                <a:solidFill>
                  <a:srgbClr val="FFFF00"/>
                </a:solidFill>
              </a:rPr>
              <a:t>to linearSearch(arr, item):</a:t>
            </a:r>
          </a:p>
          <a:p>
            <a:pPr algn="l"/>
            <a:r>
              <a:rPr lang="en-CA" sz="2000">
                <a:solidFill>
                  <a:srgbClr val="FFFF00"/>
                </a:solidFill>
              </a:rPr>
              <a:t>    for i = 0..arr.len-1:</a:t>
            </a:r>
          </a:p>
          <a:p>
            <a:pPr algn="l"/>
            <a:r>
              <a:rPr lang="en-CA" sz="2000">
                <a:solidFill>
                  <a:srgbClr val="FFFF00"/>
                </a:solidFill>
              </a:rPr>
              <a:t>        if arr[i]=item:</a:t>
            </a:r>
          </a:p>
          <a:p>
            <a:pPr algn="l"/>
            <a:r>
              <a:rPr lang="en-CA" sz="2000">
                <a:solidFill>
                  <a:srgbClr val="FFFF00"/>
                </a:solidFill>
              </a:rPr>
              <a:t>            return true</a:t>
            </a:r>
          </a:p>
          <a:p>
            <a:pPr algn="l"/>
            <a:r>
              <a:rPr lang="en-CA" sz="2000">
                <a:solidFill>
                  <a:srgbClr val="FFFF00"/>
                </a:solidFill>
              </a:rPr>
              <a:t>    return false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Based on inserting into an ordered list</a:t>
            </a:r>
          </a:p>
          <a:p>
            <a:pPr lvl="1">
              <a:defRPr/>
            </a:pPr>
            <a:r>
              <a:rPr lang="en-US" altLang="en-US"/>
              <a:t>For when you’re creating a list</a:t>
            </a:r>
          </a:p>
          <a:p>
            <a:pPr lvl="1">
              <a:defRPr/>
            </a:pPr>
            <a:r>
              <a:rPr lang="en-US" altLang="en-US"/>
              <a:t>Keep it sorted right from the start</a:t>
            </a:r>
          </a:p>
          <a:p>
            <a:pPr lvl="1">
              <a:defRPr/>
            </a:pPr>
            <a:r>
              <a:rPr lang="en-US" altLang="en-US"/>
              <a:t>Insert each item into its proper place...</a:t>
            </a:r>
          </a:p>
          <a:p>
            <a:pPr lvl="1">
              <a:defRPr/>
            </a:pPr>
            <a:r>
              <a:rPr lang="en-US" altLang="en-US"/>
              <a:t>...shifting other items up as required</a:t>
            </a:r>
          </a:p>
          <a:p>
            <a:pPr>
              <a:defRPr/>
            </a:pPr>
            <a:r>
              <a:rPr lang="en-US" altLang="en-US"/>
              <a:t>But all items already in the array</a:t>
            </a:r>
          </a:p>
          <a:p>
            <a:pPr lvl="1">
              <a:defRPr/>
            </a:pPr>
            <a:r>
              <a:rPr lang="en-US" altLang="en-US"/>
              <a:t>“split” array into sorted list part and input part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Start at low end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dirty="0"/>
              <a:t>For each unsorted element…</a:t>
            </a:r>
          </a:p>
          <a:p>
            <a:pPr lvl="1">
              <a:defRPr/>
            </a:pPr>
            <a:r>
              <a:rPr lang="en-US" altLang="en-US" dirty="0"/>
              <a:t>find its place</a:t>
            </a:r>
          </a:p>
          <a:p>
            <a:pPr lvl="1">
              <a:defRPr/>
            </a:pPr>
            <a:r>
              <a:rPr lang="en-US" altLang="en-US" dirty="0"/>
              <a:t>make space</a:t>
            </a:r>
          </a:p>
          <a:p>
            <a:pPr lvl="1">
              <a:defRPr/>
            </a:pPr>
            <a:r>
              <a:rPr lang="en-US" altLang="en-US" dirty="0"/>
              <a:t>insert it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819400" y="2667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3352800" y="2667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3886200" y="2667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4419600" y="2667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4953000" y="26670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34" name="Rectangle 39"/>
          <p:cNvSpPr>
            <a:spLocks noChangeArrowheads="1"/>
          </p:cNvSpPr>
          <p:nvPr/>
        </p:nvSpPr>
        <p:spPr bwMode="auto">
          <a:xfrm>
            <a:off x="59674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35" name="Rectangle 40"/>
          <p:cNvSpPr>
            <a:spLocks noChangeArrowheads="1"/>
          </p:cNvSpPr>
          <p:nvPr/>
        </p:nvSpPr>
        <p:spPr bwMode="auto">
          <a:xfrm>
            <a:off x="59674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28683" name="Rectangle 4"/>
          <p:cNvSpPr>
            <a:spLocks noChangeArrowheads="1"/>
          </p:cNvSpPr>
          <p:nvPr/>
        </p:nvSpPr>
        <p:spPr bwMode="auto">
          <a:xfrm>
            <a:off x="28432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28684" name="Rectangle 6"/>
          <p:cNvSpPr>
            <a:spLocks noChangeArrowheads="1"/>
          </p:cNvSpPr>
          <p:nvPr/>
        </p:nvSpPr>
        <p:spPr bwMode="auto">
          <a:xfrm>
            <a:off x="33766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28685" name="Rectangle 7"/>
          <p:cNvSpPr>
            <a:spLocks noChangeArrowheads="1"/>
          </p:cNvSpPr>
          <p:nvPr/>
        </p:nvSpPr>
        <p:spPr bwMode="auto">
          <a:xfrm>
            <a:off x="39100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28686" name="Rectangle 8"/>
          <p:cNvSpPr>
            <a:spLocks noChangeArrowheads="1"/>
          </p:cNvSpPr>
          <p:nvPr/>
        </p:nvSpPr>
        <p:spPr bwMode="auto">
          <a:xfrm>
            <a:off x="44434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sp>
        <p:nvSpPr>
          <p:cNvPr id="28687" name="Rectangle 9"/>
          <p:cNvSpPr>
            <a:spLocks noChangeArrowheads="1"/>
          </p:cNvSpPr>
          <p:nvPr/>
        </p:nvSpPr>
        <p:spPr bwMode="auto">
          <a:xfrm>
            <a:off x="49768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2843213" y="5203825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6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3376613" y="5203825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100</a:t>
            </a: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59674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2843213" y="5203825"/>
            <a:ext cx="1600200" cy="457200"/>
            <a:chOff x="1776" y="2352"/>
            <a:chExt cx="1008" cy="288"/>
          </a:xfrm>
        </p:grpSpPr>
        <p:grpSp>
          <p:nvGrpSpPr>
            <p:cNvPr id="28707" name="Group 20"/>
            <p:cNvGrpSpPr>
              <a:grpSpLocks/>
            </p:cNvGrpSpPr>
            <p:nvPr/>
          </p:nvGrpSpPr>
          <p:grpSpPr bwMode="auto">
            <a:xfrm>
              <a:off x="2112" y="2352"/>
              <a:ext cx="672" cy="288"/>
              <a:chOff x="2112" y="2352"/>
              <a:chExt cx="672" cy="288"/>
            </a:xfrm>
          </p:grpSpPr>
          <p:sp>
            <p:nvSpPr>
              <p:cNvPr id="28709" name="Rectangle 17"/>
              <p:cNvSpPr>
                <a:spLocks noChangeArrowheads="1"/>
              </p:cNvSpPr>
              <p:nvPr/>
            </p:nvSpPr>
            <p:spPr bwMode="auto">
              <a:xfrm>
                <a:off x="2112" y="2352"/>
                <a:ext cx="336" cy="2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en-US"/>
                  <a:t>6</a:t>
                </a:r>
              </a:p>
            </p:txBody>
          </p:sp>
          <p:sp>
            <p:nvSpPr>
              <p:cNvPr id="28710" name="Rectangle 18"/>
              <p:cNvSpPr>
                <a:spLocks noChangeArrowheads="1"/>
              </p:cNvSpPr>
              <p:nvPr/>
            </p:nvSpPr>
            <p:spPr bwMode="auto">
              <a:xfrm>
                <a:off x="2448" y="2352"/>
                <a:ext cx="336" cy="2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en-US"/>
                  <a:t>100</a:t>
                </a:r>
              </a:p>
            </p:txBody>
          </p:sp>
        </p:grpSp>
        <p:sp>
          <p:nvSpPr>
            <p:cNvPr id="28708" name="Rectangle 35"/>
            <p:cNvSpPr>
              <a:spLocks noChangeArrowheads="1"/>
            </p:cNvSpPr>
            <p:nvPr/>
          </p:nvSpPr>
          <p:spPr bwMode="auto">
            <a:xfrm>
              <a:off x="1776" y="2352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</p:grp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2843213" y="5203825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50" name="Rectangle 21"/>
          <p:cNvSpPr>
            <a:spLocks noChangeArrowheads="1"/>
          </p:cNvSpPr>
          <p:nvPr/>
        </p:nvSpPr>
        <p:spPr bwMode="auto">
          <a:xfrm>
            <a:off x="59674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2843213" y="5203825"/>
            <a:ext cx="2133600" cy="457200"/>
            <a:chOff x="1776" y="3216"/>
            <a:chExt cx="1344" cy="288"/>
          </a:xfrm>
        </p:grpSpPr>
        <p:grpSp>
          <p:nvGrpSpPr>
            <p:cNvPr id="28701" name="Group 27"/>
            <p:cNvGrpSpPr>
              <a:grpSpLocks/>
            </p:cNvGrpSpPr>
            <p:nvPr/>
          </p:nvGrpSpPr>
          <p:grpSpPr bwMode="auto">
            <a:xfrm>
              <a:off x="2112" y="3216"/>
              <a:ext cx="1008" cy="288"/>
              <a:chOff x="1776" y="2928"/>
              <a:chExt cx="1008" cy="288"/>
            </a:xfrm>
          </p:grpSpPr>
          <p:sp>
            <p:nvSpPr>
              <p:cNvPr id="28703" name="Rectangle 23"/>
              <p:cNvSpPr>
                <a:spLocks noChangeArrowheads="1"/>
              </p:cNvSpPr>
              <p:nvPr/>
            </p:nvSpPr>
            <p:spPr bwMode="auto">
              <a:xfrm>
                <a:off x="1776" y="2928"/>
                <a:ext cx="336" cy="2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altLang="en-US"/>
                  <a:t>3</a:t>
                </a:r>
              </a:p>
            </p:txBody>
          </p:sp>
          <p:grpSp>
            <p:nvGrpSpPr>
              <p:cNvPr id="28704" name="Group 24"/>
              <p:cNvGrpSpPr>
                <a:grpSpLocks/>
              </p:cNvGrpSpPr>
              <p:nvPr/>
            </p:nvGrpSpPr>
            <p:grpSpPr bwMode="auto">
              <a:xfrm>
                <a:off x="2112" y="2928"/>
                <a:ext cx="672" cy="288"/>
                <a:chOff x="2112" y="2352"/>
                <a:chExt cx="672" cy="288"/>
              </a:xfrm>
            </p:grpSpPr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2112" y="2352"/>
                  <a:ext cx="336" cy="288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altLang="en-US"/>
                    <a:t>6</a:t>
                  </a:r>
                </a:p>
              </p:txBody>
            </p:sp>
            <p:sp>
              <p:nvSpPr>
                <p:cNvPr id="28706" name="Rectangle 26"/>
                <p:cNvSpPr>
                  <a:spLocks noChangeArrowheads="1"/>
                </p:cNvSpPr>
                <p:nvPr/>
              </p:nvSpPr>
              <p:spPr bwMode="auto">
                <a:xfrm>
                  <a:off x="2448" y="2352"/>
                  <a:ext cx="336" cy="288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altLang="en-US"/>
                    <a:t>100</a:t>
                  </a:r>
                </a:p>
              </p:txBody>
            </p:sp>
          </p:grpSp>
        </p:grpSp>
        <p:sp>
          <p:nvSpPr>
            <p:cNvPr id="28702" name="Rectangle 28"/>
            <p:cNvSpPr>
              <a:spLocks noChangeArrowheads="1"/>
            </p:cNvSpPr>
            <p:nvPr/>
          </p:nvSpPr>
          <p:spPr bwMode="auto">
            <a:xfrm>
              <a:off x="1776" y="3216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</p:grpSp>
      <p:sp>
        <p:nvSpPr>
          <p:cNvPr id="58" name="Rectangle 29"/>
          <p:cNvSpPr>
            <a:spLocks noChangeArrowheads="1"/>
          </p:cNvSpPr>
          <p:nvPr/>
        </p:nvSpPr>
        <p:spPr bwMode="auto">
          <a:xfrm>
            <a:off x="5967413" y="520382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2843213" y="5203825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–2</a:t>
            </a:r>
          </a:p>
        </p:txBody>
      </p: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4443413" y="5203825"/>
            <a:ext cx="1066800" cy="457200"/>
            <a:chOff x="2784" y="3504"/>
            <a:chExt cx="672" cy="288"/>
          </a:xfrm>
        </p:grpSpPr>
        <p:sp>
          <p:nvSpPr>
            <p:cNvPr id="28699" name="Rectangle 22"/>
            <p:cNvSpPr>
              <a:spLocks noChangeArrowheads="1"/>
            </p:cNvSpPr>
            <p:nvPr/>
          </p:nvSpPr>
          <p:spPr bwMode="auto">
            <a:xfrm>
              <a:off x="2784" y="3504"/>
              <a:ext cx="336" cy="28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 </a:t>
              </a:r>
            </a:p>
          </p:txBody>
        </p:sp>
        <p:sp>
          <p:nvSpPr>
            <p:cNvPr id="28700" name="Rectangle 34"/>
            <p:cNvSpPr>
              <a:spLocks noChangeArrowheads="1"/>
            </p:cNvSpPr>
            <p:nvPr/>
          </p:nvSpPr>
          <p:spPr bwMode="auto">
            <a:xfrm>
              <a:off x="3120" y="3504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100</a:t>
              </a:r>
            </a:p>
          </p:txBody>
        </p:sp>
      </p:grp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4443413" y="5203825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 autoUpdateAnimBg="0"/>
      <p:bldP spid="35" grpId="0" animBg="1" autoUpdateAnimBg="0"/>
      <p:bldP spid="41" grpId="0" animBg="1" autoUpdateAnimBg="0"/>
      <p:bldP spid="42" grpId="0" animBg="1" autoUpdateAnimBg="0"/>
      <p:bldP spid="43" grpId="0" animBg="1" autoUpdateAnimBg="0"/>
      <p:bldP spid="49" grpId="0" animBg="1" autoUpdateAnimBg="0"/>
      <p:bldP spid="50" grpId="0" animBg="1" autoUpdateAnimBg="0"/>
      <p:bldP spid="58" grpId="0" animBg="1" autoUpdateAnimBg="0"/>
      <p:bldP spid="59" grpId="0" animBg="1" autoUpdateAnimBg="0"/>
      <p:bldP spid="63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 Top-Level Trace</a:t>
            </a:r>
          </a:p>
        </p:txBody>
      </p:sp>
      <p:sp>
        <p:nvSpPr>
          <p:cNvPr id="75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InsertionSort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_0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_1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</p:txBody>
      </p:sp>
      <p:sp>
        <p:nvSpPr>
          <p:cNvPr id="755716" name="Text Box 4"/>
          <p:cNvSpPr txBox="1">
            <a:spLocks noChangeArrowheads="1"/>
          </p:cNvSpPr>
          <p:nvPr/>
        </p:nvSpPr>
        <p:spPr bwMode="auto">
          <a:xfrm>
            <a:off x="898525" y="4371975"/>
            <a:ext cx="7065963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0" dirty="0">
                <a:solidFill>
                  <a:schemeClr val="bg2"/>
                </a:solidFill>
              </a:rPr>
              <a:t>1</a:t>
            </a:r>
            <a:r>
              <a:rPr lang="en-US" altLang="en-US" sz="2800" b="0" baseline="30000" dirty="0">
                <a:solidFill>
                  <a:schemeClr val="bg2"/>
                </a:solidFill>
              </a:rPr>
              <a:t>st</a:t>
            </a:r>
            <a:r>
              <a:rPr lang="en-US" altLang="en-US" sz="2800" b="0" dirty="0">
                <a:solidFill>
                  <a:schemeClr val="bg2"/>
                </a:solidFill>
              </a:rPr>
              <a:t> pass:</a:t>
            </a:r>
          </a:p>
          <a:p>
            <a:r>
              <a:rPr lang="en-US" altLang="en-US" sz="2800" b="0" dirty="0">
                <a:solidFill>
                  <a:schemeClr val="bg2"/>
                </a:solidFill>
              </a:rPr>
              <a:t>	list from 0 to 0 is sorted</a:t>
            </a:r>
          </a:p>
          <a:p>
            <a:r>
              <a:rPr lang="en-US" altLang="en-US" sz="2800" b="0" dirty="0">
                <a:solidFill>
                  <a:schemeClr val="bg2"/>
                </a:solidFill>
              </a:rPr>
              <a:t>	insert item 1 into the sorted part of the list</a:t>
            </a:r>
          </a:p>
          <a:p>
            <a:r>
              <a:rPr lang="en-US" altLang="en-US" sz="2800" b="0" dirty="0">
                <a:solidFill>
                  <a:schemeClr val="bg2"/>
                </a:solidFill>
              </a:rPr>
              <a:t>		</a:t>
            </a:r>
            <a:r>
              <a:rPr lang="en-US" altLang="en-US" sz="2800" b="0" i="1" dirty="0">
                <a:solidFill>
                  <a:schemeClr val="bg2"/>
                </a:solidFill>
              </a:rPr>
              <a:t>i.e.</a:t>
            </a:r>
            <a:r>
              <a:rPr lang="en-US" altLang="en-US" sz="2800" b="0" dirty="0">
                <a:solidFill>
                  <a:schemeClr val="bg2"/>
                </a:solidFill>
              </a:rPr>
              <a:t> insert 100 into [6]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5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5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55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5716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 Top-Level Trace</a:t>
            </a:r>
          </a:p>
        </p:txBody>
      </p:sp>
      <p:sp>
        <p:nvSpPr>
          <p:cNvPr id="75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InsertionSort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_0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_1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  100]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-2    8</a:t>
            </a:r>
          </a:p>
        </p:txBody>
      </p:sp>
      <p:sp>
        <p:nvSpPr>
          <p:cNvPr id="757764" name="Text Box 4"/>
          <p:cNvSpPr txBox="1">
            <a:spLocks noChangeArrowheads="1"/>
          </p:cNvSpPr>
          <p:nvPr/>
        </p:nvSpPr>
        <p:spPr bwMode="auto">
          <a:xfrm>
            <a:off x="898525" y="4419600"/>
            <a:ext cx="7065963" cy="180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0">
                <a:solidFill>
                  <a:schemeClr val="bg2"/>
                </a:solidFill>
              </a:rPr>
              <a:t>2</a:t>
            </a:r>
            <a:r>
              <a:rPr lang="en-US" altLang="en-US" sz="2800" b="0" baseline="30000">
                <a:solidFill>
                  <a:schemeClr val="bg2"/>
                </a:solidFill>
              </a:rPr>
              <a:t>nd</a:t>
            </a:r>
            <a:r>
              <a:rPr lang="en-US" altLang="en-US" sz="2800" b="0">
                <a:solidFill>
                  <a:schemeClr val="bg2"/>
                </a:solidFill>
              </a:rPr>
              <a:t> pass:</a:t>
            </a:r>
          </a:p>
          <a:p>
            <a:r>
              <a:rPr lang="en-US" altLang="en-US" sz="2800" b="0">
                <a:solidFill>
                  <a:schemeClr val="bg2"/>
                </a:solidFill>
              </a:rPr>
              <a:t>	list from 0 to 1 is sorted</a:t>
            </a:r>
          </a:p>
          <a:p>
            <a:r>
              <a:rPr lang="en-US" altLang="en-US" sz="2800" b="0">
                <a:solidFill>
                  <a:schemeClr val="bg2"/>
                </a:solidFill>
              </a:rPr>
              <a:t>	insert item 2 into the sorted part of the list</a:t>
            </a:r>
          </a:p>
          <a:p>
            <a:r>
              <a:rPr lang="en-US" altLang="en-US" sz="2800" b="0">
                <a:solidFill>
                  <a:schemeClr val="bg2"/>
                </a:solidFill>
              </a:rPr>
              <a:t>		</a:t>
            </a:r>
            <a:r>
              <a:rPr lang="en-US" altLang="en-US" sz="2800" b="0" i="1">
                <a:solidFill>
                  <a:schemeClr val="bg2"/>
                </a:solidFill>
              </a:rPr>
              <a:t>i.e.</a:t>
            </a:r>
            <a:r>
              <a:rPr lang="en-US" altLang="en-US" sz="2800" b="0">
                <a:solidFill>
                  <a:schemeClr val="bg2"/>
                </a:solidFill>
              </a:rPr>
              <a:t> insert 3 into [6, 100]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77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77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577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64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 Top-Level Trace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InsertionSort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_0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_1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  100]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[ 3    6  100]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-2    8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 Top-Level Trace</a:t>
            </a:r>
          </a:p>
        </p:txBody>
      </p:sp>
      <p:sp>
        <p:nvSpPr>
          <p:cNvPr id="7618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InsertionSort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_0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_1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  100]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[ 3    6  100]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    6  100]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8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 Top-Level Trace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sym typeface="Wingdings" pitchFamily="2" charset="2"/>
              </a:rPr>
              <a:t></a:t>
            </a:r>
            <a:r>
              <a:rPr lang="en-US" altLang="en-US" dirty="0">
                <a:latin typeface="Courier New" pitchFamily="49" charset="0"/>
              </a:rPr>
              <a:t> [6, 100, 3, -2, 8];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InsertionSort</a:t>
            </a:r>
            <a:r>
              <a:rPr lang="en-US" altLang="en-US" dirty="0">
                <a:latin typeface="Courier New" pitchFamily="49" charset="0"/>
              </a:rPr>
              <a:t>( </a:t>
            </a: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);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>
                <a:solidFill>
                  <a:srgbClr val="FFFF00"/>
                </a:solidFill>
                <a:latin typeface="Courier New" pitchFamily="49" charset="0"/>
              </a:rPr>
              <a:t>       </a:t>
            </a:r>
            <a:r>
              <a:rPr lang="en-US" altLang="en-US" u="sng" dirty="0">
                <a:latin typeface="Courier New" pitchFamily="49" charset="0"/>
              </a:rPr>
              <a:t> _0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_1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2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3</a:t>
            </a:r>
            <a:r>
              <a:rPr lang="en-US" altLang="en-US" dirty="0">
                <a:latin typeface="Courier New" pitchFamily="49" charset="0"/>
              </a:rPr>
              <a:t>  </a:t>
            </a:r>
            <a:r>
              <a:rPr lang="en-US" altLang="en-US" u="sng" dirty="0">
                <a:latin typeface="Courier New" pitchFamily="49" charset="0"/>
              </a:rPr>
              <a:t>  4</a:t>
            </a:r>
            <a:r>
              <a:rPr lang="en-US" altLang="en-US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[ 6]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100    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[ 6  100]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3   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[ 3    6  100]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-2    8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    6  100]   </a:t>
            </a:r>
            <a:r>
              <a:rPr lang="en-US" altLang="en-US" dirty="0">
                <a:solidFill>
                  <a:srgbClr val="FF6600"/>
                </a:solidFill>
                <a:latin typeface="Courier New" pitchFamily="49" charset="0"/>
              </a:rPr>
              <a:t>8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 typeface="Monotype Sorts" pitchFamily="2" charset="2"/>
              <a:buNone/>
              <a:defRPr/>
            </a:pPr>
            <a:r>
              <a:rPr lang="en-US" altLang="en-US" dirty="0" err="1">
                <a:latin typeface="Courier New" pitchFamily="49" charset="0"/>
              </a:rPr>
              <a:t>lst</a:t>
            </a:r>
            <a:r>
              <a:rPr lang="en-US" altLang="en-US" dirty="0">
                <a:latin typeface="Courier New" pitchFamily="49" charset="0"/>
              </a:rPr>
              <a:t> == [-2    3    6    8  100]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76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the following array under insertion sort.  Show the result after each (top-level) pass</a:t>
            </a:r>
          </a:p>
          <a:p>
            <a:pPr lvl="1">
              <a:defRPr/>
            </a:pPr>
            <a:r>
              <a:rPr lang="en-US" altLang="en-US"/>
              <a:t>[15, 3, 21, 45, 7]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[17, 4, 8, 3]</a:t>
            </a:r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Insertion Sort Pseudo-Code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458200" cy="4267200"/>
          </a:xfrm>
        </p:spPr>
        <p:txBody>
          <a:bodyPr/>
          <a:lstStyle/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to InsertionSort( List a 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for i </a:t>
            </a:r>
            <a:r>
              <a:rPr lang="en-US" altLang="en-US">
                <a:sym typeface="Wingdings" pitchFamily="2" charset="2"/>
              </a:rPr>
              <a:t> </a:t>
            </a:r>
            <a:r>
              <a:rPr lang="en-US" altLang="en-US"/>
              <a:t>0 .. Length(a) – 2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	p </a:t>
            </a:r>
            <a:r>
              <a:rPr lang="en-US" altLang="en-US">
                <a:sym typeface="Wingdings" pitchFamily="2" charset="2"/>
              </a:rPr>
              <a:t> i + 1</a:t>
            </a:r>
            <a:endParaRPr lang="en-US" altLang="en-US"/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	temp </a:t>
            </a:r>
            <a:r>
              <a:rPr lang="en-US" altLang="en-US">
                <a:sym typeface="Wingdings" pitchFamily="2" charset="2"/>
              </a:rPr>
              <a:t> a[p];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	while (p &gt; 0  &amp;&amp;  a[p – 1] &gt; temp)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		a[p] </a:t>
            </a:r>
            <a:r>
              <a:rPr lang="en-US" altLang="en-US">
                <a:sym typeface="Wingdings" pitchFamily="2" charset="2"/>
              </a:rPr>
              <a:t></a:t>
            </a:r>
            <a:r>
              <a:rPr lang="en-US" altLang="en-US"/>
              <a:t> a[p – 1];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		p </a:t>
            </a:r>
            <a:r>
              <a:rPr lang="en-US" altLang="en-US">
                <a:sym typeface="Wingdings" pitchFamily="2" charset="2"/>
              </a:rPr>
              <a:t> p – 1;</a:t>
            </a:r>
            <a:endParaRPr lang="en-US" altLang="en-US"/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/>
              <a:t>		a[p] </a:t>
            </a:r>
            <a:r>
              <a:rPr lang="en-US" altLang="en-US">
                <a:sym typeface="Wingdings" pitchFamily="2" charset="2"/>
              </a:rPr>
              <a:t></a:t>
            </a:r>
            <a:r>
              <a:rPr lang="en-US" altLang="en-US"/>
              <a:t> temp;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77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the following array under insertion sort.  Show the result after each assignment into the array (that is, inner as well as outer loops):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[17, 4, 8, 3]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581B3-A438-C53F-154D-3A8603D0E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Example Searches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F8575-26F4-804F-FE79-DB4D357FF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If the value you want is not in the list…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r>
              <a:rPr lang="en-CA" dirty="0"/>
              <a:t>…you need to look at every element</a:t>
            </a:r>
          </a:p>
          <a:p>
            <a:r>
              <a:rPr lang="en-CA" dirty="0"/>
              <a:t>But even if it </a:t>
            </a:r>
            <a:r>
              <a:rPr lang="en-CA" i="1" dirty="0"/>
              <a:t>is</a:t>
            </a:r>
            <a:r>
              <a:rPr lang="en-CA" dirty="0"/>
              <a:t> in the list…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pPr lvl="1"/>
            <a:r>
              <a:rPr lang="en-CA" dirty="0"/>
              <a:t>…you </a:t>
            </a:r>
            <a:r>
              <a:rPr lang="en-CA" i="1" dirty="0"/>
              <a:t>might</a:t>
            </a:r>
            <a:r>
              <a:rPr lang="en-CA" dirty="0"/>
              <a:t> have to look at most of them</a:t>
            </a:r>
          </a:p>
        </p:txBody>
      </p:sp>
      <p:grpSp>
        <p:nvGrpSpPr>
          <p:cNvPr id="4" name="Group 1041">
            <a:extLst>
              <a:ext uri="{FF2B5EF4-FFF2-40B4-BE49-F238E27FC236}">
                <a16:creationId xmlns:a16="http://schemas.microsoft.com/office/drawing/2014/main" id="{89D77FA6-0AC1-58A5-F527-9FFD2D245B9D}"/>
              </a:ext>
            </a:extLst>
          </p:cNvPr>
          <p:cNvGrpSpPr>
            <a:grpSpLocks/>
          </p:cNvGrpSpPr>
          <p:nvPr/>
        </p:nvGrpSpPr>
        <p:grpSpPr bwMode="auto">
          <a:xfrm>
            <a:off x="1152872" y="2564904"/>
            <a:ext cx="5867400" cy="457200"/>
            <a:chOff x="816" y="2688"/>
            <a:chExt cx="3696" cy="288"/>
          </a:xfrm>
        </p:grpSpPr>
        <p:sp>
          <p:nvSpPr>
            <p:cNvPr id="5" name="Rectangle 1028">
              <a:extLst>
                <a:ext uri="{FF2B5EF4-FFF2-40B4-BE49-F238E27FC236}">
                  <a16:creationId xmlns:a16="http://schemas.microsoft.com/office/drawing/2014/main" id="{12A7188F-8D22-6183-C9D7-FAB8146CE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42</a:t>
              </a:r>
            </a:p>
          </p:txBody>
        </p:sp>
        <p:sp>
          <p:nvSpPr>
            <p:cNvPr id="6" name="Rectangle 1030">
              <a:extLst>
                <a:ext uri="{FF2B5EF4-FFF2-40B4-BE49-F238E27FC236}">
                  <a16:creationId xmlns:a16="http://schemas.microsoft.com/office/drawing/2014/main" id="{8510555F-B9D0-B6EE-9054-D4824051D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7" name="Rectangle 1031">
              <a:extLst>
                <a:ext uri="{FF2B5EF4-FFF2-40B4-BE49-F238E27FC236}">
                  <a16:creationId xmlns:a16="http://schemas.microsoft.com/office/drawing/2014/main" id="{54DCDD66-2829-02BA-56CD-798D30669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25</a:t>
              </a:r>
            </a:p>
          </p:txBody>
        </p:sp>
        <p:sp>
          <p:nvSpPr>
            <p:cNvPr id="8" name="Rectangle 1032">
              <a:extLst>
                <a:ext uri="{FF2B5EF4-FFF2-40B4-BE49-F238E27FC236}">
                  <a16:creationId xmlns:a16="http://schemas.microsoft.com/office/drawing/2014/main" id="{C73BAB16-0E53-72CA-8666-8C692520A2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27</a:t>
              </a:r>
            </a:p>
          </p:txBody>
        </p:sp>
        <p:sp>
          <p:nvSpPr>
            <p:cNvPr id="9" name="Rectangle 1033">
              <a:extLst>
                <a:ext uri="{FF2B5EF4-FFF2-40B4-BE49-F238E27FC236}">
                  <a16:creationId xmlns:a16="http://schemas.microsoft.com/office/drawing/2014/main" id="{4F76CCC2-0896-BF3C-A331-368FAB39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9</a:t>
              </a:r>
            </a:p>
          </p:txBody>
        </p:sp>
        <p:sp>
          <p:nvSpPr>
            <p:cNvPr id="10" name="Rectangle 1034">
              <a:extLst>
                <a:ext uri="{FF2B5EF4-FFF2-40B4-BE49-F238E27FC236}">
                  <a16:creationId xmlns:a16="http://schemas.microsoft.com/office/drawing/2014/main" id="{002D89B8-F695-21A5-9658-2AA7CD858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5</a:t>
              </a:r>
            </a:p>
          </p:txBody>
        </p:sp>
        <p:sp>
          <p:nvSpPr>
            <p:cNvPr id="11" name="Rectangle 1035">
              <a:extLst>
                <a:ext uri="{FF2B5EF4-FFF2-40B4-BE49-F238E27FC236}">
                  <a16:creationId xmlns:a16="http://schemas.microsoft.com/office/drawing/2014/main" id="{47455345-F291-260C-188F-41EF1B2BA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28</a:t>
              </a:r>
            </a:p>
          </p:txBody>
        </p:sp>
        <p:sp>
          <p:nvSpPr>
            <p:cNvPr id="12" name="Rectangle 1036">
              <a:extLst>
                <a:ext uri="{FF2B5EF4-FFF2-40B4-BE49-F238E27FC236}">
                  <a16:creationId xmlns:a16="http://schemas.microsoft.com/office/drawing/2014/main" id="{FAA70ACC-495E-8C42-87FD-D128EAC4C8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27</a:t>
              </a:r>
            </a:p>
          </p:txBody>
        </p:sp>
        <p:sp>
          <p:nvSpPr>
            <p:cNvPr id="13" name="Rectangle 1037">
              <a:extLst>
                <a:ext uri="{FF2B5EF4-FFF2-40B4-BE49-F238E27FC236}">
                  <a16:creationId xmlns:a16="http://schemas.microsoft.com/office/drawing/2014/main" id="{FA15F58E-4A4D-84CA-0849-CB044F2B0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25</a:t>
              </a:r>
            </a:p>
          </p:txBody>
        </p:sp>
        <p:sp>
          <p:nvSpPr>
            <p:cNvPr id="14" name="Rectangle 1038">
              <a:extLst>
                <a:ext uri="{FF2B5EF4-FFF2-40B4-BE49-F238E27FC236}">
                  <a16:creationId xmlns:a16="http://schemas.microsoft.com/office/drawing/2014/main" id="{17FF56EA-2E9E-2E96-2DFF-A6CEDBC3B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22</a:t>
              </a:r>
            </a:p>
          </p:txBody>
        </p:sp>
        <p:sp>
          <p:nvSpPr>
            <p:cNvPr id="15" name="Rectangle 1039">
              <a:extLst>
                <a:ext uri="{FF2B5EF4-FFF2-40B4-BE49-F238E27FC236}">
                  <a16:creationId xmlns:a16="http://schemas.microsoft.com/office/drawing/2014/main" id="{5DCE2F53-B92D-7AA5-09A2-EB3871A77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12</a:t>
              </a:r>
            </a:p>
          </p:txBody>
        </p:sp>
      </p:grpSp>
      <p:sp>
        <p:nvSpPr>
          <p:cNvPr id="16" name="Rectangle 1040">
            <a:extLst>
              <a:ext uri="{FF2B5EF4-FFF2-40B4-BE49-F238E27FC236}">
                <a16:creationId xmlns:a16="http://schemas.microsoft.com/office/drawing/2014/main" id="{F7B28129-5518-C05D-2FF3-DFD8162B0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685" y="3139579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dirty="0"/>
              <a:t>15</a:t>
            </a:r>
          </a:p>
        </p:txBody>
      </p:sp>
      <p:cxnSp>
        <p:nvCxnSpPr>
          <p:cNvPr id="17" name="Shape 18">
            <a:extLst>
              <a:ext uri="{FF2B5EF4-FFF2-40B4-BE49-F238E27FC236}">
                <a16:creationId xmlns:a16="http://schemas.microsoft.com/office/drawing/2014/main" id="{59C43223-EF66-F59E-9631-A991CA13EB47}"/>
              </a:ext>
            </a:extLst>
          </p:cNvPr>
          <p:cNvCxnSpPr>
            <a:cxnSpLocks noChangeShapeType="1"/>
            <a:stCxn id="16" idx="3"/>
            <a:endCxn id="5" idx="2"/>
          </p:cNvCxnSpPr>
          <p:nvPr/>
        </p:nvCxnSpPr>
        <p:spPr bwMode="auto">
          <a:xfrm flipV="1">
            <a:off x="1075085" y="3022104"/>
            <a:ext cx="344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18" name="Shape 19">
            <a:extLst>
              <a:ext uri="{FF2B5EF4-FFF2-40B4-BE49-F238E27FC236}">
                <a16:creationId xmlns:a16="http://schemas.microsoft.com/office/drawing/2014/main" id="{F2935EB1-9DC9-AD49-D596-87098D8D56E5}"/>
              </a:ext>
            </a:extLst>
          </p:cNvPr>
          <p:cNvCxnSpPr>
            <a:cxnSpLocks noChangeShapeType="1"/>
            <a:stCxn id="16" idx="3"/>
            <a:endCxn id="6" idx="2"/>
          </p:cNvCxnSpPr>
          <p:nvPr/>
        </p:nvCxnSpPr>
        <p:spPr bwMode="auto">
          <a:xfrm flipV="1">
            <a:off x="1075085" y="3022104"/>
            <a:ext cx="8778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19" name="Shape 22">
            <a:extLst>
              <a:ext uri="{FF2B5EF4-FFF2-40B4-BE49-F238E27FC236}">
                <a16:creationId xmlns:a16="http://schemas.microsoft.com/office/drawing/2014/main" id="{6E5685BB-30AE-761E-ACF4-490B1C84B876}"/>
              </a:ext>
            </a:extLst>
          </p:cNvPr>
          <p:cNvCxnSpPr>
            <a:cxnSpLocks noChangeShapeType="1"/>
            <a:stCxn id="16" idx="3"/>
            <a:endCxn id="7" idx="2"/>
          </p:cNvCxnSpPr>
          <p:nvPr/>
        </p:nvCxnSpPr>
        <p:spPr bwMode="auto">
          <a:xfrm flipV="1">
            <a:off x="1075085" y="3022104"/>
            <a:ext cx="14112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0" name="Shape 25">
            <a:extLst>
              <a:ext uri="{FF2B5EF4-FFF2-40B4-BE49-F238E27FC236}">
                <a16:creationId xmlns:a16="http://schemas.microsoft.com/office/drawing/2014/main" id="{B04FC22C-3A24-BE64-6250-33CD7F7E4285}"/>
              </a:ext>
            </a:extLst>
          </p:cNvPr>
          <p:cNvCxnSpPr>
            <a:cxnSpLocks noChangeShapeType="1"/>
            <a:stCxn id="16" idx="3"/>
            <a:endCxn id="8" idx="2"/>
          </p:cNvCxnSpPr>
          <p:nvPr/>
        </p:nvCxnSpPr>
        <p:spPr bwMode="auto">
          <a:xfrm flipV="1">
            <a:off x="1075085" y="3022104"/>
            <a:ext cx="19446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1" name="Shape 28">
            <a:extLst>
              <a:ext uri="{FF2B5EF4-FFF2-40B4-BE49-F238E27FC236}">
                <a16:creationId xmlns:a16="http://schemas.microsoft.com/office/drawing/2014/main" id="{F7F41135-B84D-80EC-F8C9-B7221D1E500A}"/>
              </a:ext>
            </a:extLst>
          </p:cNvPr>
          <p:cNvCxnSpPr>
            <a:cxnSpLocks noChangeShapeType="1"/>
            <a:stCxn id="16" idx="3"/>
            <a:endCxn id="9" idx="2"/>
          </p:cNvCxnSpPr>
          <p:nvPr/>
        </p:nvCxnSpPr>
        <p:spPr bwMode="auto">
          <a:xfrm flipV="1">
            <a:off x="1075085" y="3022104"/>
            <a:ext cx="24780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2" name="Shape 31">
            <a:extLst>
              <a:ext uri="{FF2B5EF4-FFF2-40B4-BE49-F238E27FC236}">
                <a16:creationId xmlns:a16="http://schemas.microsoft.com/office/drawing/2014/main" id="{3C8DF6AE-041D-7B90-7DCB-F6F4ED1928A1}"/>
              </a:ext>
            </a:extLst>
          </p:cNvPr>
          <p:cNvCxnSpPr>
            <a:cxnSpLocks noChangeShapeType="1"/>
            <a:stCxn id="16" idx="3"/>
            <a:endCxn id="10" idx="2"/>
          </p:cNvCxnSpPr>
          <p:nvPr/>
        </p:nvCxnSpPr>
        <p:spPr bwMode="auto">
          <a:xfrm flipV="1">
            <a:off x="1075085" y="3022104"/>
            <a:ext cx="3011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42" name="Shape 31">
            <a:extLst>
              <a:ext uri="{FF2B5EF4-FFF2-40B4-BE49-F238E27FC236}">
                <a16:creationId xmlns:a16="http://schemas.microsoft.com/office/drawing/2014/main" id="{F362307A-BB6C-F73B-74D5-3772F20EDC47}"/>
              </a:ext>
            </a:extLst>
          </p:cNvPr>
          <p:cNvCxnSpPr>
            <a:cxnSpLocks noChangeShapeType="1"/>
            <a:stCxn id="16" idx="3"/>
            <a:endCxn id="11" idx="2"/>
          </p:cNvCxnSpPr>
          <p:nvPr/>
        </p:nvCxnSpPr>
        <p:spPr bwMode="auto">
          <a:xfrm flipV="1">
            <a:off x="1075085" y="3022104"/>
            <a:ext cx="35448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43" name="Shape 31">
            <a:extLst>
              <a:ext uri="{FF2B5EF4-FFF2-40B4-BE49-F238E27FC236}">
                <a16:creationId xmlns:a16="http://schemas.microsoft.com/office/drawing/2014/main" id="{F0393145-4266-1328-FDC0-5B35EC1BD885}"/>
              </a:ext>
            </a:extLst>
          </p:cNvPr>
          <p:cNvCxnSpPr>
            <a:cxnSpLocks noChangeShapeType="1"/>
            <a:stCxn id="16" idx="3"/>
            <a:endCxn id="12" idx="2"/>
          </p:cNvCxnSpPr>
          <p:nvPr/>
        </p:nvCxnSpPr>
        <p:spPr bwMode="auto">
          <a:xfrm flipV="1">
            <a:off x="1075085" y="3022104"/>
            <a:ext cx="40782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44" name="Shape 31">
            <a:extLst>
              <a:ext uri="{FF2B5EF4-FFF2-40B4-BE49-F238E27FC236}">
                <a16:creationId xmlns:a16="http://schemas.microsoft.com/office/drawing/2014/main" id="{488068CE-24E8-43CC-117F-18E529F7F98D}"/>
              </a:ext>
            </a:extLst>
          </p:cNvPr>
          <p:cNvCxnSpPr>
            <a:cxnSpLocks noChangeShapeType="1"/>
            <a:stCxn id="16" idx="3"/>
            <a:endCxn id="13" idx="2"/>
          </p:cNvCxnSpPr>
          <p:nvPr/>
        </p:nvCxnSpPr>
        <p:spPr bwMode="auto">
          <a:xfrm flipV="1">
            <a:off x="1075085" y="3022104"/>
            <a:ext cx="46116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45" name="Shape 31">
            <a:extLst>
              <a:ext uri="{FF2B5EF4-FFF2-40B4-BE49-F238E27FC236}">
                <a16:creationId xmlns:a16="http://schemas.microsoft.com/office/drawing/2014/main" id="{25E07023-E02D-B656-2CE5-D0427296828B}"/>
              </a:ext>
            </a:extLst>
          </p:cNvPr>
          <p:cNvCxnSpPr>
            <a:cxnSpLocks noChangeShapeType="1"/>
            <a:stCxn id="16" idx="3"/>
            <a:endCxn id="14" idx="2"/>
          </p:cNvCxnSpPr>
          <p:nvPr/>
        </p:nvCxnSpPr>
        <p:spPr bwMode="auto">
          <a:xfrm flipV="1">
            <a:off x="1075085" y="3022104"/>
            <a:ext cx="51450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46" name="Shape 31">
            <a:extLst>
              <a:ext uri="{FF2B5EF4-FFF2-40B4-BE49-F238E27FC236}">
                <a16:creationId xmlns:a16="http://schemas.microsoft.com/office/drawing/2014/main" id="{0CB74009-F2FA-523F-E5D6-DFA99AE1B703}"/>
              </a:ext>
            </a:extLst>
          </p:cNvPr>
          <p:cNvCxnSpPr>
            <a:cxnSpLocks noChangeShapeType="1"/>
            <a:stCxn id="16" idx="3"/>
            <a:endCxn id="15" idx="2"/>
          </p:cNvCxnSpPr>
          <p:nvPr/>
        </p:nvCxnSpPr>
        <p:spPr bwMode="auto">
          <a:xfrm flipV="1">
            <a:off x="1075085" y="3022104"/>
            <a:ext cx="5678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grpSp>
        <p:nvGrpSpPr>
          <p:cNvPr id="57" name="Group 1041">
            <a:extLst>
              <a:ext uri="{FF2B5EF4-FFF2-40B4-BE49-F238E27FC236}">
                <a16:creationId xmlns:a16="http://schemas.microsoft.com/office/drawing/2014/main" id="{1670A740-A356-8E59-DE3D-E956CB7A2ADC}"/>
              </a:ext>
            </a:extLst>
          </p:cNvPr>
          <p:cNvGrpSpPr>
            <a:grpSpLocks/>
          </p:cNvGrpSpPr>
          <p:nvPr/>
        </p:nvGrpSpPr>
        <p:grpSpPr bwMode="auto">
          <a:xfrm>
            <a:off x="1152872" y="4582120"/>
            <a:ext cx="5867400" cy="457200"/>
            <a:chOff x="816" y="2688"/>
            <a:chExt cx="3696" cy="288"/>
          </a:xfrm>
        </p:grpSpPr>
        <p:sp>
          <p:nvSpPr>
            <p:cNvPr id="58" name="Rectangle 1028">
              <a:extLst>
                <a:ext uri="{FF2B5EF4-FFF2-40B4-BE49-F238E27FC236}">
                  <a16:creationId xmlns:a16="http://schemas.microsoft.com/office/drawing/2014/main" id="{8966D2A8-9E76-716A-E381-4438D24872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42</a:t>
              </a:r>
            </a:p>
          </p:txBody>
        </p:sp>
        <p:sp>
          <p:nvSpPr>
            <p:cNvPr id="59" name="Rectangle 1030">
              <a:extLst>
                <a:ext uri="{FF2B5EF4-FFF2-40B4-BE49-F238E27FC236}">
                  <a16:creationId xmlns:a16="http://schemas.microsoft.com/office/drawing/2014/main" id="{1B3B451B-AE6C-2EF4-2D80-3EF661890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60" name="Rectangle 1031">
              <a:extLst>
                <a:ext uri="{FF2B5EF4-FFF2-40B4-BE49-F238E27FC236}">
                  <a16:creationId xmlns:a16="http://schemas.microsoft.com/office/drawing/2014/main" id="{DCAE3256-39E7-5613-E3B9-B49EFB40A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25</a:t>
              </a:r>
            </a:p>
          </p:txBody>
        </p:sp>
        <p:sp>
          <p:nvSpPr>
            <p:cNvPr id="61" name="Rectangle 1032">
              <a:extLst>
                <a:ext uri="{FF2B5EF4-FFF2-40B4-BE49-F238E27FC236}">
                  <a16:creationId xmlns:a16="http://schemas.microsoft.com/office/drawing/2014/main" id="{CEF316AC-1857-46B9-FF2E-3CEF7AFA7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27</a:t>
              </a:r>
            </a:p>
          </p:txBody>
        </p:sp>
        <p:sp>
          <p:nvSpPr>
            <p:cNvPr id="62" name="Rectangle 1033">
              <a:extLst>
                <a:ext uri="{FF2B5EF4-FFF2-40B4-BE49-F238E27FC236}">
                  <a16:creationId xmlns:a16="http://schemas.microsoft.com/office/drawing/2014/main" id="{4205CD3E-EABD-DB04-197E-C22E8E402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9</a:t>
              </a:r>
            </a:p>
          </p:txBody>
        </p:sp>
        <p:sp>
          <p:nvSpPr>
            <p:cNvPr id="63" name="Rectangle 1034">
              <a:extLst>
                <a:ext uri="{FF2B5EF4-FFF2-40B4-BE49-F238E27FC236}">
                  <a16:creationId xmlns:a16="http://schemas.microsoft.com/office/drawing/2014/main" id="{BAC4B57A-86C3-8F74-A073-DB43C45F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5</a:t>
              </a:r>
            </a:p>
          </p:txBody>
        </p:sp>
        <p:sp>
          <p:nvSpPr>
            <p:cNvPr id="64" name="Rectangle 1035">
              <a:extLst>
                <a:ext uri="{FF2B5EF4-FFF2-40B4-BE49-F238E27FC236}">
                  <a16:creationId xmlns:a16="http://schemas.microsoft.com/office/drawing/2014/main" id="{463E4507-5632-152B-DD46-B49AB96A6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28</a:t>
              </a:r>
            </a:p>
          </p:txBody>
        </p:sp>
        <p:sp>
          <p:nvSpPr>
            <p:cNvPr id="65" name="Rectangle 1036">
              <a:extLst>
                <a:ext uri="{FF2B5EF4-FFF2-40B4-BE49-F238E27FC236}">
                  <a16:creationId xmlns:a16="http://schemas.microsoft.com/office/drawing/2014/main" id="{39664F7D-21A7-556D-D1FA-B61627C92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27</a:t>
              </a:r>
            </a:p>
          </p:txBody>
        </p:sp>
        <p:sp>
          <p:nvSpPr>
            <p:cNvPr id="66" name="Rectangle 1037">
              <a:extLst>
                <a:ext uri="{FF2B5EF4-FFF2-40B4-BE49-F238E27FC236}">
                  <a16:creationId xmlns:a16="http://schemas.microsoft.com/office/drawing/2014/main" id="{E35902BC-694E-465C-B16F-93C54EFD9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25</a:t>
              </a:r>
            </a:p>
          </p:txBody>
        </p:sp>
        <p:sp>
          <p:nvSpPr>
            <p:cNvPr id="67" name="Rectangle 1038">
              <a:extLst>
                <a:ext uri="{FF2B5EF4-FFF2-40B4-BE49-F238E27FC236}">
                  <a16:creationId xmlns:a16="http://schemas.microsoft.com/office/drawing/2014/main" id="{1F8152A3-6D72-553E-3CAF-C249AFDD4E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22</a:t>
              </a:r>
            </a:p>
          </p:txBody>
        </p:sp>
        <p:sp>
          <p:nvSpPr>
            <p:cNvPr id="68" name="Rectangle 1039">
              <a:extLst>
                <a:ext uri="{FF2B5EF4-FFF2-40B4-BE49-F238E27FC236}">
                  <a16:creationId xmlns:a16="http://schemas.microsoft.com/office/drawing/2014/main" id="{ADBC4EAC-7365-5E67-938A-74C7C0735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dirty="0"/>
                <a:t>12</a:t>
              </a:r>
            </a:p>
          </p:txBody>
        </p:sp>
      </p:grpSp>
      <p:sp>
        <p:nvSpPr>
          <p:cNvPr id="69" name="Rectangle 1040">
            <a:extLst>
              <a:ext uri="{FF2B5EF4-FFF2-40B4-BE49-F238E27FC236}">
                <a16:creationId xmlns:a16="http://schemas.microsoft.com/office/drawing/2014/main" id="{DA270673-32A9-322F-AA12-DFFAB702D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685" y="5156795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dirty="0"/>
              <a:t>22</a:t>
            </a:r>
          </a:p>
        </p:txBody>
      </p:sp>
      <p:cxnSp>
        <p:nvCxnSpPr>
          <p:cNvPr id="70" name="Shape 18">
            <a:extLst>
              <a:ext uri="{FF2B5EF4-FFF2-40B4-BE49-F238E27FC236}">
                <a16:creationId xmlns:a16="http://schemas.microsoft.com/office/drawing/2014/main" id="{2EBC7D1A-D208-302E-83DE-27F0B03B9CFB}"/>
              </a:ext>
            </a:extLst>
          </p:cNvPr>
          <p:cNvCxnSpPr>
            <a:cxnSpLocks noChangeShapeType="1"/>
            <a:stCxn id="69" idx="3"/>
            <a:endCxn id="58" idx="2"/>
          </p:cNvCxnSpPr>
          <p:nvPr/>
        </p:nvCxnSpPr>
        <p:spPr bwMode="auto">
          <a:xfrm flipV="1">
            <a:off x="1075085" y="5039320"/>
            <a:ext cx="344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1" name="Shape 19">
            <a:extLst>
              <a:ext uri="{FF2B5EF4-FFF2-40B4-BE49-F238E27FC236}">
                <a16:creationId xmlns:a16="http://schemas.microsoft.com/office/drawing/2014/main" id="{1BCEE012-DFD0-B9B7-CBBF-9855B5B026CA}"/>
              </a:ext>
            </a:extLst>
          </p:cNvPr>
          <p:cNvCxnSpPr>
            <a:cxnSpLocks noChangeShapeType="1"/>
            <a:stCxn id="69" idx="3"/>
            <a:endCxn id="59" idx="2"/>
          </p:cNvCxnSpPr>
          <p:nvPr/>
        </p:nvCxnSpPr>
        <p:spPr bwMode="auto">
          <a:xfrm flipV="1">
            <a:off x="1075085" y="5039320"/>
            <a:ext cx="8778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2" name="Shape 22">
            <a:extLst>
              <a:ext uri="{FF2B5EF4-FFF2-40B4-BE49-F238E27FC236}">
                <a16:creationId xmlns:a16="http://schemas.microsoft.com/office/drawing/2014/main" id="{B9AE2306-5177-C71E-6A36-8CE0F622713D}"/>
              </a:ext>
            </a:extLst>
          </p:cNvPr>
          <p:cNvCxnSpPr>
            <a:cxnSpLocks noChangeShapeType="1"/>
            <a:stCxn id="69" idx="3"/>
            <a:endCxn id="60" idx="2"/>
          </p:cNvCxnSpPr>
          <p:nvPr/>
        </p:nvCxnSpPr>
        <p:spPr bwMode="auto">
          <a:xfrm flipV="1">
            <a:off x="1075085" y="5039320"/>
            <a:ext cx="14112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3" name="Shape 25">
            <a:extLst>
              <a:ext uri="{FF2B5EF4-FFF2-40B4-BE49-F238E27FC236}">
                <a16:creationId xmlns:a16="http://schemas.microsoft.com/office/drawing/2014/main" id="{E425AAC4-95FE-1226-FFE0-BF92C4D9EFCF}"/>
              </a:ext>
            </a:extLst>
          </p:cNvPr>
          <p:cNvCxnSpPr>
            <a:cxnSpLocks noChangeShapeType="1"/>
            <a:stCxn id="69" idx="3"/>
            <a:endCxn id="61" idx="2"/>
          </p:cNvCxnSpPr>
          <p:nvPr/>
        </p:nvCxnSpPr>
        <p:spPr bwMode="auto">
          <a:xfrm flipV="1">
            <a:off x="1075085" y="5039320"/>
            <a:ext cx="19446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4" name="Shape 28">
            <a:extLst>
              <a:ext uri="{FF2B5EF4-FFF2-40B4-BE49-F238E27FC236}">
                <a16:creationId xmlns:a16="http://schemas.microsoft.com/office/drawing/2014/main" id="{DD626841-DB90-0DAB-048C-17FA4DD781F0}"/>
              </a:ext>
            </a:extLst>
          </p:cNvPr>
          <p:cNvCxnSpPr>
            <a:cxnSpLocks noChangeShapeType="1"/>
            <a:stCxn id="69" idx="3"/>
            <a:endCxn id="62" idx="2"/>
          </p:cNvCxnSpPr>
          <p:nvPr/>
        </p:nvCxnSpPr>
        <p:spPr bwMode="auto">
          <a:xfrm flipV="1">
            <a:off x="1075085" y="5039320"/>
            <a:ext cx="24780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5" name="Shape 31">
            <a:extLst>
              <a:ext uri="{FF2B5EF4-FFF2-40B4-BE49-F238E27FC236}">
                <a16:creationId xmlns:a16="http://schemas.microsoft.com/office/drawing/2014/main" id="{BAA6A27E-2F5A-1FCB-9D24-E284BE2DF638}"/>
              </a:ext>
            </a:extLst>
          </p:cNvPr>
          <p:cNvCxnSpPr>
            <a:cxnSpLocks noChangeShapeType="1"/>
            <a:stCxn id="69" idx="3"/>
            <a:endCxn id="63" idx="2"/>
          </p:cNvCxnSpPr>
          <p:nvPr/>
        </p:nvCxnSpPr>
        <p:spPr bwMode="auto">
          <a:xfrm flipV="1">
            <a:off x="1075085" y="5039320"/>
            <a:ext cx="3011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6" name="Shape 31">
            <a:extLst>
              <a:ext uri="{FF2B5EF4-FFF2-40B4-BE49-F238E27FC236}">
                <a16:creationId xmlns:a16="http://schemas.microsoft.com/office/drawing/2014/main" id="{C1A898E1-F84C-5F35-23A5-A51959FBDF59}"/>
              </a:ext>
            </a:extLst>
          </p:cNvPr>
          <p:cNvCxnSpPr>
            <a:cxnSpLocks noChangeShapeType="1"/>
            <a:stCxn id="69" idx="3"/>
            <a:endCxn id="64" idx="2"/>
          </p:cNvCxnSpPr>
          <p:nvPr/>
        </p:nvCxnSpPr>
        <p:spPr bwMode="auto">
          <a:xfrm flipV="1">
            <a:off x="1075085" y="5039320"/>
            <a:ext cx="35448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7" name="Shape 31">
            <a:extLst>
              <a:ext uri="{FF2B5EF4-FFF2-40B4-BE49-F238E27FC236}">
                <a16:creationId xmlns:a16="http://schemas.microsoft.com/office/drawing/2014/main" id="{F5513E06-0981-418E-6716-BFCA93F2F042}"/>
              </a:ext>
            </a:extLst>
          </p:cNvPr>
          <p:cNvCxnSpPr>
            <a:cxnSpLocks noChangeShapeType="1"/>
            <a:stCxn id="69" idx="3"/>
            <a:endCxn id="65" idx="2"/>
          </p:cNvCxnSpPr>
          <p:nvPr/>
        </p:nvCxnSpPr>
        <p:spPr bwMode="auto">
          <a:xfrm flipV="1">
            <a:off x="1075085" y="5039320"/>
            <a:ext cx="40782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8" name="Shape 31">
            <a:extLst>
              <a:ext uri="{FF2B5EF4-FFF2-40B4-BE49-F238E27FC236}">
                <a16:creationId xmlns:a16="http://schemas.microsoft.com/office/drawing/2014/main" id="{99AC9207-D077-B1CD-D0BE-49102EA30D7C}"/>
              </a:ext>
            </a:extLst>
          </p:cNvPr>
          <p:cNvCxnSpPr>
            <a:cxnSpLocks noChangeShapeType="1"/>
            <a:stCxn id="69" idx="3"/>
            <a:endCxn id="66" idx="2"/>
          </p:cNvCxnSpPr>
          <p:nvPr/>
        </p:nvCxnSpPr>
        <p:spPr bwMode="auto">
          <a:xfrm flipV="1">
            <a:off x="1075085" y="5039320"/>
            <a:ext cx="46116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79" name="Shape 31">
            <a:extLst>
              <a:ext uri="{FF2B5EF4-FFF2-40B4-BE49-F238E27FC236}">
                <a16:creationId xmlns:a16="http://schemas.microsoft.com/office/drawing/2014/main" id="{F9FF8CDE-88EA-98CE-E110-161FF7229E17}"/>
              </a:ext>
            </a:extLst>
          </p:cNvPr>
          <p:cNvCxnSpPr>
            <a:cxnSpLocks noChangeShapeType="1"/>
            <a:stCxn id="69" idx="3"/>
            <a:endCxn id="67" idx="2"/>
          </p:cNvCxnSpPr>
          <p:nvPr/>
        </p:nvCxnSpPr>
        <p:spPr bwMode="auto">
          <a:xfrm flipV="1">
            <a:off x="1075085" y="5039320"/>
            <a:ext cx="51450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393180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6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A2B5-170C-4209-83C5-D9ABCE4CC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Choosing Which to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39819-F9BD-47B5-B346-A70F0839E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Bubble sort is bad, unless list </a:t>
            </a:r>
            <a:r>
              <a:rPr lang="en-CA" i="1" dirty="0"/>
              <a:t>very</a:t>
            </a:r>
            <a:r>
              <a:rPr lang="en-CA" dirty="0"/>
              <a:t> short</a:t>
            </a:r>
          </a:p>
          <a:p>
            <a:pPr lvl="1"/>
            <a:r>
              <a:rPr lang="en-CA" dirty="0"/>
              <a:t>maybe four or five elements at worst</a:t>
            </a:r>
          </a:p>
          <a:p>
            <a:r>
              <a:rPr lang="en-CA" dirty="0"/>
              <a:t>Selection sort requires lots of comparisons, but few moves</a:t>
            </a:r>
          </a:p>
          <a:p>
            <a:pPr lvl="1"/>
            <a:r>
              <a:rPr lang="en-CA" dirty="0"/>
              <a:t>only choose it if moving data is expensive</a:t>
            </a:r>
          </a:p>
          <a:p>
            <a:pPr lvl="2"/>
            <a:r>
              <a:rPr lang="en-CA" dirty="0">
                <a:sym typeface="Wingdings" panose="05000000000000000000" pitchFamily="2" charset="2"/>
              </a:rPr>
              <a:t>NOTE: moving data is </a:t>
            </a:r>
            <a:r>
              <a:rPr lang="en-CA" i="1" dirty="0">
                <a:sym typeface="Wingdings" panose="05000000000000000000" pitchFamily="2" charset="2"/>
              </a:rPr>
              <a:t>cheap</a:t>
            </a:r>
            <a:r>
              <a:rPr lang="en-CA" dirty="0">
                <a:sym typeface="Wingdings" panose="05000000000000000000" pitchFamily="2" charset="2"/>
              </a:rPr>
              <a:t> in Java</a:t>
            </a:r>
            <a:endParaRPr lang="en-CA" dirty="0"/>
          </a:p>
          <a:p>
            <a:r>
              <a:rPr lang="en-CA" dirty="0">
                <a:sym typeface="Wingdings" panose="05000000000000000000" pitchFamily="2" charset="2"/>
              </a:rPr>
              <a:t>Insertion sort </a:t>
            </a:r>
            <a:r>
              <a:rPr lang="en-CA" i="1" dirty="0">
                <a:sym typeface="Wingdings" panose="05000000000000000000" pitchFamily="2" charset="2"/>
              </a:rPr>
              <a:t>can</a:t>
            </a:r>
            <a:r>
              <a:rPr lang="en-CA" dirty="0">
                <a:sym typeface="Wingdings" panose="05000000000000000000" pitchFamily="2" charset="2"/>
              </a:rPr>
              <a:t> go fast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and generally is faster than selection sort</a:t>
            </a:r>
          </a:p>
        </p:txBody>
      </p:sp>
    </p:spTree>
    <p:extLst>
      <p:ext uri="{BB962C8B-B14F-4D97-AF65-F5344CB8AC3E}">
        <p14:creationId xmlns:p14="http://schemas.microsoft.com/office/powerpoint/2010/main" val="33332852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68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each of the following arrays under both insertion and selection sorts</a:t>
            </a:r>
          </a:p>
          <a:p>
            <a:pPr lvl="1">
              <a:defRPr/>
            </a:pPr>
            <a:r>
              <a:rPr lang="en-US" altLang="en-US"/>
              <a:t>[99, 14, 21, 12, 5]</a:t>
            </a:r>
          </a:p>
          <a:p>
            <a:pPr lvl="1">
              <a:defRPr/>
            </a:pPr>
            <a:r>
              <a:rPr lang="en-US" altLang="en-US"/>
              <a:t>[3, 7, 14, 5, 2, 8]</a:t>
            </a:r>
          </a:p>
          <a:p>
            <a:pPr lvl="1">
              <a:defRPr/>
            </a:pPr>
            <a:r>
              <a:rPr lang="en-US" altLang="en-US"/>
              <a:t>[9, 8, 7, 6, 5, 4, 3, 2, 1]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7A2B5-170C-4209-83C5-D9ABCE4CC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Choosing Which to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39819-F9BD-47B5-B346-A70F0839E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Bubble sort is bad, unless list </a:t>
            </a:r>
            <a:r>
              <a:rPr lang="en-CA" i="1" dirty="0"/>
              <a:t>very</a:t>
            </a:r>
            <a:r>
              <a:rPr lang="en-CA" dirty="0"/>
              <a:t> short</a:t>
            </a:r>
          </a:p>
          <a:p>
            <a:pPr lvl="1"/>
            <a:r>
              <a:rPr lang="en-CA" dirty="0"/>
              <a:t>maybe four or five elements at worst</a:t>
            </a:r>
          </a:p>
          <a:p>
            <a:r>
              <a:rPr lang="en-CA" dirty="0"/>
              <a:t>Selection sort requires lots of comparisons, but few moves</a:t>
            </a:r>
          </a:p>
          <a:p>
            <a:pPr lvl="1"/>
            <a:r>
              <a:rPr lang="en-CA" dirty="0"/>
              <a:t>only choose it if moving data is expensive</a:t>
            </a:r>
          </a:p>
          <a:p>
            <a:pPr lvl="2"/>
            <a:r>
              <a:rPr lang="en-CA" dirty="0">
                <a:sym typeface="Wingdings" panose="05000000000000000000" pitchFamily="2" charset="2"/>
              </a:rPr>
              <a:t>NOTE: moving data is </a:t>
            </a:r>
            <a:r>
              <a:rPr lang="en-CA" i="1" dirty="0">
                <a:sym typeface="Wingdings" panose="05000000000000000000" pitchFamily="2" charset="2"/>
              </a:rPr>
              <a:t>cheap</a:t>
            </a:r>
            <a:r>
              <a:rPr lang="en-CA" dirty="0">
                <a:sym typeface="Wingdings" panose="05000000000000000000" pitchFamily="2" charset="2"/>
              </a:rPr>
              <a:t> in Java</a:t>
            </a:r>
            <a:endParaRPr lang="en-CA" dirty="0"/>
          </a:p>
          <a:p>
            <a:r>
              <a:rPr lang="en-CA" dirty="0">
                <a:sym typeface="Wingdings" panose="05000000000000000000" pitchFamily="2" charset="2"/>
              </a:rPr>
              <a:t>Insertion sort </a:t>
            </a:r>
            <a:r>
              <a:rPr lang="en-CA" i="1" dirty="0">
                <a:sym typeface="Wingdings" panose="05000000000000000000" pitchFamily="2" charset="2"/>
              </a:rPr>
              <a:t>can</a:t>
            </a:r>
            <a:r>
              <a:rPr lang="en-CA" dirty="0">
                <a:sym typeface="Wingdings" panose="05000000000000000000" pitchFamily="2" charset="2"/>
              </a:rPr>
              <a:t> go fast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and generally is faster than selection sort</a:t>
            </a:r>
          </a:p>
        </p:txBody>
      </p:sp>
    </p:spTree>
    <p:extLst>
      <p:ext uri="{BB962C8B-B14F-4D97-AF65-F5344CB8AC3E}">
        <p14:creationId xmlns:p14="http://schemas.microsoft.com/office/powerpoint/2010/main" val="12190792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68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Show the evolution of each of the following arrays under both insertion and selection sorts</a:t>
            </a:r>
          </a:p>
          <a:p>
            <a:pPr lvl="1">
              <a:defRPr/>
            </a:pPr>
            <a:r>
              <a:rPr lang="en-US" altLang="en-US"/>
              <a:t>[99, 14, 21, 12, 5]</a:t>
            </a:r>
          </a:p>
          <a:p>
            <a:pPr lvl="1">
              <a:defRPr/>
            </a:pPr>
            <a:r>
              <a:rPr lang="en-US" altLang="en-US"/>
              <a:t>[3, 7, 14, 5, 2, 8]</a:t>
            </a:r>
          </a:p>
          <a:p>
            <a:pPr lvl="1">
              <a:defRPr/>
            </a:pPr>
            <a:r>
              <a:rPr lang="en-US" altLang="en-US"/>
              <a:t>[9, 8, 7, 6, 5, 4, 3, 2, 1]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Insertion sort may move items a long way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/>
              <a:t>one step at a time is pretty slow, so…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Sort far apart items first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/>
              <a:t>compare items that are 10 or 20 spaces apart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en-US" dirty="0"/>
              <a:t>distance called a “gap size”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/>
              <a:t>items far from sorted moved faster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/>
              <a:t>items near sorted probably not moved much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Reduce the gap size &amp; repeat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dirty="0"/>
              <a:t>stop when you’ve sorted with a gap of 1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Sort: Gap = 5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0433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35115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29781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24447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19129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13795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8461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777240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72405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67071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61753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56419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51085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0192" name="Rectangle 16"/>
          <p:cNvSpPr>
            <a:spLocks noChangeArrowheads="1"/>
          </p:cNvSpPr>
          <p:nvPr/>
        </p:nvSpPr>
        <p:spPr bwMode="auto">
          <a:xfrm>
            <a:off x="45767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58065" name="Rectangle 17"/>
          <p:cNvSpPr>
            <a:spLocks noChangeArrowheads="1"/>
          </p:cNvSpPr>
          <p:nvPr/>
        </p:nvSpPr>
        <p:spPr bwMode="auto">
          <a:xfrm>
            <a:off x="3503613" y="2362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58066" name="Rectangle 18"/>
          <p:cNvSpPr>
            <a:spLocks noChangeArrowheads="1"/>
          </p:cNvSpPr>
          <p:nvPr/>
        </p:nvSpPr>
        <p:spPr bwMode="auto">
          <a:xfrm>
            <a:off x="838200" y="2362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58067" name="Rectangle 19"/>
          <p:cNvSpPr>
            <a:spLocks noChangeArrowheads="1"/>
          </p:cNvSpPr>
          <p:nvPr/>
        </p:nvSpPr>
        <p:spPr bwMode="auto">
          <a:xfrm>
            <a:off x="3503613" y="2895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58068" name="Rectangle 20"/>
          <p:cNvSpPr>
            <a:spLocks noChangeArrowheads="1"/>
          </p:cNvSpPr>
          <p:nvPr/>
        </p:nvSpPr>
        <p:spPr bwMode="auto">
          <a:xfrm>
            <a:off x="838200" y="2895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58069" name="Text Box 21"/>
          <p:cNvSpPr txBox="1">
            <a:spLocks noChangeArrowheads="1"/>
          </p:cNvSpPr>
          <p:nvPr/>
        </p:nvSpPr>
        <p:spPr bwMode="auto">
          <a:xfrm>
            <a:off x="2006600" y="2667000"/>
            <a:ext cx="862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  <p:sp>
        <p:nvSpPr>
          <p:cNvPr id="258070" name="Rectangle 22"/>
          <p:cNvSpPr>
            <a:spLocks noChangeArrowheads="1"/>
          </p:cNvSpPr>
          <p:nvPr/>
        </p:nvSpPr>
        <p:spPr bwMode="auto">
          <a:xfrm>
            <a:off x="4038600" y="3429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58071" name="Rectangle 23"/>
          <p:cNvSpPr>
            <a:spLocks noChangeArrowheads="1"/>
          </p:cNvSpPr>
          <p:nvPr/>
        </p:nvSpPr>
        <p:spPr bwMode="auto">
          <a:xfrm>
            <a:off x="1373188" y="3429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58072" name="Rectangle 24"/>
          <p:cNvSpPr>
            <a:spLocks noChangeArrowheads="1"/>
          </p:cNvSpPr>
          <p:nvPr/>
        </p:nvSpPr>
        <p:spPr bwMode="auto">
          <a:xfrm>
            <a:off x="4038600" y="3962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58073" name="Rectangle 25"/>
          <p:cNvSpPr>
            <a:spLocks noChangeArrowheads="1"/>
          </p:cNvSpPr>
          <p:nvPr/>
        </p:nvSpPr>
        <p:spPr bwMode="auto">
          <a:xfrm>
            <a:off x="1373188" y="3962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58074" name="Text Box 26"/>
          <p:cNvSpPr txBox="1">
            <a:spLocks noChangeArrowheads="1"/>
          </p:cNvSpPr>
          <p:nvPr/>
        </p:nvSpPr>
        <p:spPr bwMode="auto">
          <a:xfrm>
            <a:off x="2541588" y="3657600"/>
            <a:ext cx="862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  <p:sp>
        <p:nvSpPr>
          <p:cNvPr id="258075" name="Rectangle 27"/>
          <p:cNvSpPr>
            <a:spLocks noChangeArrowheads="1"/>
          </p:cNvSpPr>
          <p:nvPr/>
        </p:nvSpPr>
        <p:spPr bwMode="auto">
          <a:xfrm>
            <a:off x="4648200" y="4495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58076" name="Rectangle 28"/>
          <p:cNvSpPr>
            <a:spLocks noChangeArrowheads="1"/>
          </p:cNvSpPr>
          <p:nvPr/>
        </p:nvSpPr>
        <p:spPr bwMode="auto">
          <a:xfrm>
            <a:off x="1982788" y="4495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258077" name="Text Box 29"/>
          <p:cNvSpPr txBox="1">
            <a:spLocks noChangeArrowheads="1"/>
          </p:cNvSpPr>
          <p:nvPr/>
        </p:nvSpPr>
        <p:spPr bwMode="auto">
          <a:xfrm>
            <a:off x="3268663" y="4495800"/>
            <a:ext cx="625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OK</a:t>
            </a:r>
          </a:p>
        </p:txBody>
      </p:sp>
      <p:sp>
        <p:nvSpPr>
          <p:cNvPr id="258078" name="Rectangle 30"/>
          <p:cNvSpPr>
            <a:spLocks noChangeArrowheads="1"/>
          </p:cNvSpPr>
          <p:nvPr/>
        </p:nvSpPr>
        <p:spPr bwMode="auto">
          <a:xfrm>
            <a:off x="5180013" y="5029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258079" name="Rectangle 31"/>
          <p:cNvSpPr>
            <a:spLocks noChangeArrowheads="1"/>
          </p:cNvSpPr>
          <p:nvPr/>
        </p:nvSpPr>
        <p:spPr bwMode="auto">
          <a:xfrm>
            <a:off x="2514600" y="5029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58080" name="Rectangle 32"/>
          <p:cNvSpPr>
            <a:spLocks noChangeArrowheads="1"/>
          </p:cNvSpPr>
          <p:nvPr/>
        </p:nvSpPr>
        <p:spPr bwMode="auto">
          <a:xfrm>
            <a:off x="5180013" y="5562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58081" name="Rectangle 33"/>
          <p:cNvSpPr>
            <a:spLocks noChangeArrowheads="1"/>
          </p:cNvSpPr>
          <p:nvPr/>
        </p:nvSpPr>
        <p:spPr bwMode="auto">
          <a:xfrm>
            <a:off x="2514600" y="5562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258082" name="Text Box 34"/>
          <p:cNvSpPr txBox="1">
            <a:spLocks noChangeArrowheads="1"/>
          </p:cNvSpPr>
          <p:nvPr/>
        </p:nvSpPr>
        <p:spPr bwMode="auto">
          <a:xfrm>
            <a:off x="3683000" y="5334000"/>
            <a:ext cx="862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  <p:sp>
        <p:nvSpPr>
          <p:cNvPr id="258083" name="Rectangle 35"/>
          <p:cNvSpPr>
            <a:spLocks noChangeArrowheads="1"/>
          </p:cNvSpPr>
          <p:nvPr/>
        </p:nvSpPr>
        <p:spPr bwMode="auto">
          <a:xfrm>
            <a:off x="5789613" y="6096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258084" name="Rectangle 36"/>
          <p:cNvSpPr>
            <a:spLocks noChangeArrowheads="1"/>
          </p:cNvSpPr>
          <p:nvPr/>
        </p:nvSpPr>
        <p:spPr bwMode="auto">
          <a:xfrm>
            <a:off x="3124200" y="6096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258085" name="Text Box 37"/>
          <p:cNvSpPr txBox="1">
            <a:spLocks noChangeArrowheads="1"/>
          </p:cNvSpPr>
          <p:nvPr/>
        </p:nvSpPr>
        <p:spPr bwMode="auto">
          <a:xfrm>
            <a:off x="4410075" y="6096000"/>
            <a:ext cx="625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OK</a:t>
            </a:r>
          </a:p>
        </p:txBody>
      </p:sp>
      <p:sp>
        <p:nvSpPr>
          <p:cNvPr id="50214" name="Text Box 38"/>
          <p:cNvSpPr txBox="1">
            <a:spLocks noChangeArrowheads="1"/>
          </p:cNvSpPr>
          <p:nvPr/>
        </p:nvSpPr>
        <p:spPr bwMode="auto">
          <a:xfrm>
            <a:off x="5638800" y="2555875"/>
            <a:ext cx="242245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i="1" dirty="0">
                <a:solidFill>
                  <a:schemeClr val="accent1"/>
                </a:solidFill>
              </a:rPr>
              <a:t>Start at location 6</a:t>
            </a:r>
          </a:p>
          <a:p>
            <a:r>
              <a:rPr lang="en-US" altLang="en-US" i="1" dirty="0">
                <a:solidFill>
                  <a:schemeClr val="accent1"/>
                </a:solidFill>
              </a:rPr>
              <a:t>Up by 1 each time</a:t>
            </a:r>
          </a:p>
          <a:p>
            <a:r>
              <a:rPr lang="en-US" altLang="en-US" i="1" dirty="0">
                <a:solidFill>
                  <a:schemeClr val="accent1"/>
                </a:solidFill>
              </a:rPr>
              <a:t>Use insertion sort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8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8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8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8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8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8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8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8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5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5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8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65" grpId="0" animBg="1" autoUpdateAnimBg="0"/>
      <p:bldP spid="258066" grpId="0" animBg="1" autoUpdateAnimBg="0"/>
      <p:bldP spid="258067" grpId="0" animBg="1" autoUpdateAnimBg="0"/>
      <p:bldP spid="258068" grpId="0" animBg="1" autoUpdateAnimBg="0"/>
      <p:bldP spid="258069" grpId="0" build="p" autoUpdateAnimBg="0"/>
      <p:bldP spid="258070" grpId="0" animBg="1" autoUpdateAnimBg="0"/>
      <p:bldP spid="258071" grpId="0" animBg="1" autoUpdateAnimBg="0"/>
      <p:bldP spid="258072" grpId="0" animBg="1" autoUpdateAnimBg="0"/>
      <p:bldP spid="258073" grpId="0" animBg="1" autoUpdateAnimBg="0"/>
      <p:bldP spid="258074" grpId="0" build="p" autoUpdateAnimBg="0"/>
      <p:bldP spid="258075" grpId="0" animBg="1" autoUpdateAnimBg="0"/>
      <p:bldP spid="258076" grpId="0" animBg="1" autoUpdateAnimBg="0"/>
      <p:bldP spid="258077" grpId="0" build="p" autoUpdateAnimBg="0"/>
      <p:bldP spid="258078" grpId="0" animBg="1" autoUpdateAnimBg="0"/>
      <p:bldP spid="258079" grpId="0" animBg="1" autoUpdateAnimBg="0"/>
      <p:bldP spid="258080" grpId="0" animBg="1" autoUpdateAnimBg="0"/>
      <p:bldP spid="258081" grpId="0" animBg="1" autoUpdateAnimBg="0"/>
      <p:bldP spid="258082" grpId="0" build="p" autoUpdateAnimBg="0"/>
      <p:bldP spid="258083" grpId="0" animBg="1" autoUpdateAnimBg="0"/>
      <p:bldP spid="258084" grpId="0" animBg="1" autoUpdateAnimBg="0"/>
      <p:bldP spid="258085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Sort: Gap = 5 (cont)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0433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35115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29781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24447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19129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13795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8461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777240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72405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67071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61753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56419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51085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45767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59089" name="Rectangle 17"/>
          <p:cNvSpPr>
            <a:spLocks noChangeArrowheads="1"/>
          </p:cNvSpPr>
          <p:nvPr/>
        </p:nvSpPr>
        <p:spPr bwMode="auto">
          <a:xfrm>
            <a:off x="6172200" y="2362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259090" name="Rectangle 18"/>
          <p:cNvSpPr>
            <a:spLocks noChangeArrowheads="1"/>
          </p:cNvSpPr>
          <p:nvPr/>
        </p:nvSpPr>
        <p:spPr bwMode="auto">
          <a:xfrm>
            <a:off x="3506788" y="2362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59091" name="Rectangle 19"/>
          <p:cNvSpPr>
            <a:spLocks noChangeArrowheads="1"/>
          </p:cNvSpPr>
          <p:nvPr/>
        </p:nvSpPr>
        <p:spPr bwMode="auto">
          <a:xfrm>
            <a:off x="6172200" y="2895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259092" name="Rectangle 20"/>
          <p:cNvSpPr>
            <a:spLocks noChangeArrowheads="1"/>
          </p:cNvSpPr>
          <p:nvPr/>
        </p:nvSpPr>
        <p:spPr bwMode="auto">
          <a:xfrm>
            <a:off x="3506788" y="2895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259093" name="Text Box 21"/>
          <p:cNvSpPr txBox="1">
            <a:spLocks noChangeArrowheads="1"/>
          </p:cNvSpPr>
          <p:nvPr/>
        </p:nvSpPr>
        <p:spPr bwMode="auto">
          <a:xfrm>
            <a:off x="4675188" y="2667000"/>
            <a:ext cx="862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  <p:sp>
        <p:nvSpPr>
          <p:cNvPr id="259094" name="Rectangle 22"/>
          <p:cNvSpPr>
            <a:spLocks noChangeArrowheads="1"/>
          </p:cNvSpPr>
          <p:nvPr/>
        </p:nvSpPr>
        <p:spPr bwMode="auto">
          <a:xfrm>
            <a:off x="6707188" y="3352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259095" name="Rectangle 23"/>
          <p:cNvSpPr>
            <a:spLocks noChangeArrowheads="1"/>
          </p:cNvSpPr>
          <p:nvPr/>
        </p:nvSpPr>
        <p:spPr bwMode="auto">
          <a:xfrm>
            <a:off x="4041775" y="3352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59096" name="Rectangle 24"/>
          <p:cNvSpPr>
            <a:spLocks noChangeArrowheads="1"/>
          </p:cNvSpPr>
          <p:nvPr/>
        </p:nvSpPr>
        <p:spPr bwMode="auto">
          <a:xfrm>
            <a:off x="6707188" y="3886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259097" name="Rectangle 25"/>
          <p:cNvSpPr>
            <a:spLocks noChangeArrowheads="1"/>
          </p:cNvSpPr>
          <p:nvPr/>
        </p:nvSpPr>
        <p:spPr bwMode="auto">
          <a:xfrm>
            <a:off x="4041775" y="3886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259098" name="Text Box 26"/>
          <p:cNvSpPr txBox="1">
            <a:spLocks noChangeArrowheads="1"/>
          </p:cNvSpPr>
          <p:nvPr/>
        </p:nvSpPr>
        <p:spPr bwMode="auto">
          <a:xfrm>
            <a:off x="5210175" y="3581400"/>
            <a:ext cx="862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  <p:sp>
        <p:nvSpPr>
          <p:cNvPr id="259099" name="Rectangle 27"/>
          <p:cNvSpPr>
            <a:spLocks noChangeArrowheads="1"/>
          </p:cNvSpPr>
          <p:nvPr/>
        </p:nvSpPr>
        <p:spPr bwMode="auto">
          <a:xfrm>
            <a:off x="7313613" y="4419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259100" name="Rectangle 28"/>
          <p:cNvSpPr>
            <a:spLocks noChangeArrowheads="1"/>
          </p:cNvSpPr>
          <p:nvPr/>
        </p:nvSpPr>
        <p:spPr bwMode="auto">
          <a:xfrm>
            <a:off x="4648200" y="4419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259101" name="Text Box 29"/>
          <p:cNvSpPr txBox="1">
            <a:spLocks noChangeArrowheads="1"/>
          </p:cNvSpPr>
          <p:nvPr/>
        </p:nvSpPr>
        <p:spPr bwMode="auto">
          <a:xfrm>
            <a:off x="5934075" y="4419600"/>
            <a:ext cx="625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OK</a:t>
            </a:r>
          </a:p>
        </p:txBody>
      </p:sp>
      <p:sp>
        <p:nvSpPr>
          <p:cNvPr id="259102" name="Rectangle 30"/>
          <p:cNvSpPr>
            <a:spLocks noChangeArrowheads="1"/>
          </p:cNvSpPr>
          <p:nvPr/>
        </p:nvSpPr>
        <p:spPr bwMode="auto">
          <a:xfrm>
            <a:off x="7848600" y="4953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259103" name="Rectangle 31"/>
          <p:cNvSpPr>
            <a:spLocks noChangeArrowheads="1"/>
          </p:cNvSpPr>
          <p:nvPr/>
        </p:nvSpPr>
        <p:spPr bwMode="auto">
          <a:xfrm>
            <a:off x="5183188" y="4953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59104" name="Rectangle 32"/>
          <p:cNvSpPr>
            <a:spLocks noChangeArrowheads="1"/>
          </p:cNvSpPr>
          <p:nvPr/>
        </p:nvSpPr>
        <p:spPr bwMode="auto">
          <a:xfrm>
            <a:off x="7848600" y="5486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259105" name="Rectangle 33"/>
          <p:cNvSpPr>
            <a:spLocks noChangeArrowheads="1"/>
          </p:cNvSpPr>
          <p:nvPr/>
        </p:nvSpPr>
        <p:spPr bwMode="auto">
          <a:xfrm>
            <a:off x="5183188" y="5486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259106" name="Text Box 34"/>
          <p:cNvSpPr txBox="1">
            <a:spLocks noChangeArrowheads="1"/>
          </p:cNvSpPr>
          <p:nvPr/>
        </p:nvSpPr>
        <p:spPr bwMode="auto">
          <a:xfrm>
            <a:off x="6351588" y="5257800"/>
            <a:ext cx="862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  <p:sp>
        <p:nvSpPr>
          <p:cNvPr id="259107" name="Rectangle 35"/>
          <p:cNvSpPr>
            <a:spLocks noChangeArrowheads="1"/>
          </p:cNvSpPr>
          <p:nvPr/>
        </p:nvSpPr>
        <p:spPr bwMode="auto">
          <a:xfrm>
            <a:off x="839788" y="2895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259108" name="Text Box 36"/>
          <p:cNvSpPr txBox="1">
            <a:spLocks noChangeArrowheads="1"/>
          </p:cNvSpPr>
          <p:nvPr/>
        </p:nvSpPr>
        <p:spPr bwMode="auto">
          <a:xfrm>
            <a:off x="2125663" y="2895600"/>
            <a:ext cx="625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chemeClr val="bg2"/>
                </a:solidFill>
              </a:rPr>
              <a:t>OK</a:t>
            </a:r>
          </a:p>
        </p:txBody>
      </p:sp>
      <p:sp>
        <p:nvSpPr>
          <p:cNvPr id="259109" name="Rectangle 37"/>
          <p:cNvSpPr>
            <a:spLocks noChangeArrowheads="1"/>
          </p:cNvSpPr>
          <p:nvPr/>
        </p:nvSpPr>
        <p:spPr bwMode="auto">
          <a:xfrm>
            <a:off x="1371600" y="3886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259110" name="Text Box 38"/>
          <p:cNvSpPr txBox="1">
            <a:spLocks noChangeArrowheads="1"/>
          </p:cNvSpPr>
          <p:nvPr/>
        </p:nvSpPr>
        <p:spPr bwMode="auto">
          <a:xfrm>
            <a:off x="2657475" y="3886200"/>
            <a:ext cx="625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OK</a:t>
            </a:r>
          </a:p>
        </p:txBody>
      </p:sp>
      <p:sp>
        <p:nvSpPr>
          <p:cNvPr id="259111" name="Rectangle 39"/>
          <p:cNvSpPr>
            <a:spLocks noChangeArrowheads="1"/>
          </p:cNvSpPr>
          <p:nvPr/>
        </p:nvSpPr>
        <p:spPr bwMode="auto">
          <a:xfrm>
            <a:off x="2514600" y="54864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259112" name="Rectangle 40"/>
          <p:cNvSpPr>
            <a:spLocks noChangeArrowheads="1"/>
          </p:cNvSpPr>
          <p:nvPr/>
        </p:nvSpPr>
        <p:spPr bwMode="auto">
          <a:xfrm>
            <a:off x="5180013" y="6019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259113" name="Rectangle 41"/>
          <p:cNvSpPr>
            <a:spLocks noChangeArrowheads="1"/>
          </p:cNvSpPr>
          <p:nvPr/>
        </p:nvSpPr>
        <p:spPr bwMode="auto">
          <a:xfrm>
            <a:off x="2514600" y="6019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259114" name="Text Box 42"/>
          <p:cNvSpPr txBox="1">
            <a:spLocks noChangeArrowheads="1"/>
          </p:cNvSpPr>
          <p:nvPr/>
        </p:nvSpPr>
        <p:spPr bwMode="auto">
          <a:xfrm>
            <a:off x="3683000" y="5791200"/>
            <a:ext cx="8620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bg2"/>
                </a:solidFill>
              </a:rPr>
              <a:t>Swap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9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9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9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9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9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59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9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5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5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59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5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5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5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59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5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59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89" grpId="0" animBg="1" autoUpdateAnimBg="0"/>
      <p:bldP spid="259090" grpId="0" animBg="1" autoUpdateAnimBg="0"/>
      <p:bldP spid="259091" grpId="0" animBg="1" autoUpdateAnimBg="0"/>
      <p:bldP spid="259092" grpId="0" animBg="1" autoUpdateAnimBg="0"/>
      <p:bldP spid="259093" grpId="0" build="p" autoUpdateAnimBg="0"/>
      <p:bldP spid="259094" grpId="0" animBg="1" autoUpdateAnimBg="0"/>
      <p:bldP spid="259095" grpId="0" animBg="1" autoUpdateAnimBg="0"/>
      <p:bldP spid="259096" grpId="0" animBg="1" autoUpdateAnimBg="0"/>
      <p:bldP spid="259097" grpId="0" animBg="1" autoUpdateAnimBg="0"/>
      <p:bldP spid="259098" grpId="0" build="p" autoUpdateAnimBg="0"/>
      <p:bldP spid="259099" grpId="0" animBg="1" autoUpdateAnimBg="0"/>
      <p:bldP spid="259100" grpId="0" animBg="1" autoUpdateAnimBg="0"/>
      <p:bldP spid="259101" grpId="0" build="p" autoUpdateAnimBg="0"/>
      <p:bldP spid="259102" grpId="0" animBg="1" autoUpdateAnimBg="0"/>
      <p:bldP spid="259103" grpId="0" animBg="1" autoUpdateAnimBg="0"/>
      <p:bldP spid="259104" grpId="0" animBg="1" autoUpdateAnimBg="0"/>
      <p:bldP spid="259105" grpId="0" animBg="1" autoUpdateAnimBg="0"/>
      <p:bldP spid="259106" grpId="0" build="p" autoUpdateAnimBg="0"/>
      <p:bldP spid="259107" grpId="0" animBg="1" autoUpdateAnimBg="0"/>
      <p:bldP spid="259108" grpId="0" build="p" autoUpdateAnimBg="0"/>
      <p:bldP spid="259109" grpId="0" animBg="1" autoUpdateAnimBg="0"/>
      <p:bldP spid="259110" grpId="0" build="p" autoUpdateAnimBg="0"/>
      <p:bldP spid="259111" grpId="0" animBg="1" autoUpdateAnimBg="0"/>
      <p:bldP spid="259112" grpId="0" animBg="1" autoUpdateAnimBg="0"/>
      <p:bldP spid="259113" grpId="0" animBg="1" autoUpdateAnimBg="0"/>
      <p:bldP spid="259114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Sort: Gap = 5 (cont)</a:t>
            </a:r>
          </a:p>
        </p:txBody>
      </p:sp>
      <p:sp>
        <p:nvSpPr>
          <p:cNvPr id="260113" name="Rectangle 17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>
              <a:defRPr/>
            </a:pPr>
            <a:r>
              <a:rPr lang="en-US" altLang="en-US"/>
              <a:t>List is now “5-sorted”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40433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5115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29781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24447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9129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3795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8461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2234" name="Rectangle 10"/>
          <p:cNvSpPr>
            <a:spLocks noChangeArrowheads="1"/>
          </p:cNvSpPr>
          <p:nvPr/>
        </p:nvSpPr>
        <p:spPr bwMode="auto">
          <a:xfrm>
            <a:off x="777240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72405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2236" name="Rectangle 12"/>
          <p:cNvSpPr>
            <a:spLocks noChangeArrowheads="1"/>
          </p:cNvSpPr>
          <p:nvPr/>
        </p:nvSpPr>
        <p:spPr bwMode="auto">
          <a:xfrm>
            <a:off x="67071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61753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56419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2239" name="Rectangle 15"/>
          <p:cNvSpPr>
            <a:spLocks noChangeArrowheads="1"/>
          </p:cNvSpPr>
          <p:nvPr/>
        </p:nvSpPr>
        <p:spPr bwMode="auto">
          <a:xfrm>
            <a:off x="51085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45767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475656" y="3657600"/>
            <a:ext cx="5861050" cy="457200"/>
            <a:chOff x="869" y="2304"/>
            <a:chExt cx="3692" cy="288"/>
          </a:xfrm>
        </p:grpSpPr>
        <p:sp>
          <p:nvSpPr>
            <p:cNvPr id="52258" name="Rectangle 19"/>
            <p:cNvSpPr>
              <a:spLocks noChangeArrowheads="1"/>
            </p:cNvSpPr>
            <p:nvPr/>
          </p:nvSpPr>
          <p:spPr bwMode="auto">
            <a:xfrm>
              <a:off x="2547" y="2304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77</a:t>
              </a:r>
            </a:p>
          </p:txBody>
        </p:sp>
        <p:sp>
          <p:nvSpPr>
            <p:cNvPr id="52259" name="Rectangle 20"/>
            <p:cNvSpPr>
              <a:spLocks noChangeArrowheads="1"/>
            </p:cNvSpPr>
            <p:nvPr/>
          </p:nvSpPr>
          <p:spPr bwMode="auto">
            <a:xfrm>
              <a:off x="869" y="2304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52260" name="Rectangle 21"/>
            <p:cNvSpPr>
              <a:spLocks noChangeArrowheads="1"/>
            </p:cNvSpPr>
            <p:nvPr/>
          </p:nvSpPr>
          <p:spPr bwMode="auto">
            <a:xfrm>
              <a:off x="4225" y="2304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952798" y="3134816"/>
            <a:ext cx="5862637" cy="457200"/>
            <a:chOff x="533" y="1968"/>
            <a:chExt cx="3693" cy="288"/>
          </a:xfrm>
        </p:grpSpPr>
        <p:sp>
          <p:nvSpPr>
            <p:cNvPr id="52255" name="Rectangle 23"/>
            <p:cNvSpPr>
              <a:spLocks noChangeArrowheads="1"/>
            </p:cNvSpPr>
            <p:nvPr/>
          </p:nvSpPr>
          <p:spPr bwMode="auto">
            <a:xfrm>
              <a:off x="2212" y="196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41</a:t>
              </a:r>
            </a:p>
          </p:txBody>
        </p:sp>
        <p:sp>
          <p:nvSpPr>
            <p:cNvPr id="52256" name="Rectangle 24"/>
            <p:cNvSpPr>
              <a:spLocks noChangeArrowheads="1"/>
            </p:cNvSpPr>
            <p:nvPr/>
          </p:nvSpPr>
          <p:spPr bwMode="auto">
            <a:xfrm>
              <a:off x="533" y="196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52257" name="Rectangle 25"/>
            <p:cNvSpPr>
              <a:spLocks noChangeArrowheads="1"/>
            </p:cNvSpPr>
            <p:nvPr/>
          </p:nvSpPr>
          <p:spPr bwMode="auto">
            <a:xfrm>
              <a:off x="3890" y="196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3102967" y="5257800"/>
            <a:ext cx="3197225" cy="457200"/>
            <a:chOff x="1876" y="3312"/>
            <a:chExt cx="2014" cy="288"/>
          </a:xfrm>
        </p:grpSpPr>
        <p:sp>
          <p:nvSpPr>
            <p:cNvPr id="52253" name="Rectangle 27"/>
            <p:cNvSpPr>
              <a:spLocks noChangeArrowheads="1"/>
            </p:cNvSpPr>
            <p:nvPr/>
          </p:nvSpPr>
          <p:spPr bwMode="auto">
            <a:xfrm>
              <a:off x="1876" y="331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52254" name="Rectangle 28"/>
            <p:cNvSpPr>
              <a:spLocks noChangeArrowheads="1"/>
            </p:cNvSpPr>
            <p:nvPr/>
          </p:nvSpPr>
          <p:spPr bwMode="auto">
            <a:xfrm>
              <a:off x="3554" y="331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18</a:t>
              </a:r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2555776" y="4724400"/>
            <a:ext cx="5861050" cy="457200"/>
            <a:chOff x="1540" y="2976"/>
            <a:chExt cx="3692" cy="288"/>
          </a:xfrm>
        </p:grpSpPr>
        <p:sp>
          <p:nvSpPr>
            <p:cNvPr id="52250" name="Rectangle 30"/>
            <p:cNvSpPr>
              <a:spLocks noChangeArrowheads="1"/>
            </p:cNvSpPr>
            <p:nvPr/>
          </p:nvSpPr>
          <p:spPr bwMode="auto">
            <a:xfrm>
              <a:off x="1540" y="297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15</a:t>
              </a:r>
            </a:p>
          </p:txBody>
        </p:sp>
        <p:sp>
          <p:nvSpPr>
            <p:cNvPr id="52251" name="Rectangle 31"/>
            <p:cNvSpPr>
              <a:spLocks noChangeArrowheads="1"/>
            </p:cNvSpPr>
            <p:nvPr/>
          </p:nvSpPr>
          <p:spPr bwMode="auto">
            <a:xfrm>
              <a:off x="4896" y="297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52252" name="Rectangle 32"/>
            <p:cNvSpPr>
              <a:spLocks noChangeArrowheads="1"/>
            </p:cNvSpPr>
            <p:nvPr/>
          </p:nvSpPr>
          <p:spPr bwMode="auto">
            <a:xfrm>
              <a:off x="3218" y="297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28</a:t>
              </a: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2023318" y="4191000"/>
            <a:ext cx="5861050" cy="457200"/>
            <a:chOff x="1205" y="2640"/>
            <a:chExt cx="3692" cy="288"/>
          </a:xfrm>
        </p:grpSpPr>
        <p:sp>
          <p:nvSpPr>
            <p:cNvPr id="52247" name="Rectangle 34"/>
            <p:cNvSpPr>
              <a:spLocks noChangeArrowheads="1"/>
            </p:cNvSpPr>
            <p:nvPr/>
          </p:nvSpPr>
          <p:spPr bwMode="auto">
            <a:xfrm>
              <a:off x="1205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52248" name="Rectangle 35"/>
            <p:cNvSpPr>
              <a:spLocks noChangeArrowheads="1"/>
            </p:cNvSpPr>
            <p:nvPr/>
          </p:nvSpPr>
          <p:spPr bwMode="auto">
            <a:xfrm>
              <a:off x="4561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75</a:t>
              </a:r>
            </a:p>
          </p:txBody>
        </p:sp>
        <p:sp>
          <p:nvSpPr>
            <p:cNvPr id="52249" name="Rectangle 36"/>
            <p:cNvSpPr>
              <a:spLocks noChangeArrowheads="1"/>
            </p:cNvSpPr>
            <p:nvPr/>
          </p:nvSpPr>
          <p:spPr bwMode="auto">
            <a:xfrm>
              <a:off x="2883" y="2640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C5D8B4D-0B7C-CAD7-0494-DA5F943EA476}"/>
              </a:ext>
            </a:extLst>
          </p:cNvPr>
          <p:cNvSpPr txBox="1"/>
          <p:nvPr/>
        </p:nvSpPr>
        <p:spPr>
          <a:xfrm>
            <a:off x="2411760" y="3132584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E071A8-2823-CFDB-0CA5-C5331D0968A6}"/>
              </a:ext>
            </a:extLst>
          </p:cNvPr>
          <p:cNvSpPr txBox="1"/>
          <p:nvPr/>
        </p:nvSpPr>
        <p:spPr>
          <a:xfrm>
            <a:off x="2933980" y="3615407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9C5521-1097-A2F4-E4BB-EC42798A4F6F}"/>
              </a:ext>
            </a:extLst>
          </p:cNvPr>
          <p:cNvSpPr txBox="1"/>
          <p:nvPr/>
        </p:nvSpPr>
        <p:spPr>
          <a:xfrm>
            <a:off x="3456199" y="4191471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C26497-E63D-A635-4E17-F303319D8870}"/>
              </a:ext>
            </a:extLst>
          </p:cNvPr>
          <p:cNvSpPr txBox="1"/>
          <p:nvPr/>
        </p:nvSpPr>
        <p:spPr>
          <a:xfrm>
            <a:off x="3978418" y="4695527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C40A79-EDF4-FA00-4446-7659A4894EDD}"/>
              </a:ext>
            </a:extLst>
          </p:cNvPr>
          <p:cNvSpPr txBox="1"/>
          <p:nvPr/>
        </p:nvSpPr>
        <p:spPr>
          <a:xfrm>
            <a:off x="4500638" y="5229200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D929A7-529E-3C84-476C-5E79AA319C36}"/>
              </a:ext>
            </a:extLst>
          </p:cNvPr>
          <p:cNvSpPr txBox="1"/>
          <p:nvPr/>
        </p:nvSpPr>
        <p:spPr>
          <a:xfrm>
            <a:off x="4997078" y="3132584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E52F4D-8673-9AF8-2EF9-7DA0F8E3E19D}"/>
              </a:ext>
            </a:extLst>
          </p:cNvPr>
          <p:cNvSpPr txBox="1"/>
          <p:nvPr/>
        </p:nvSpPr>
        <p:spPr>
          <a:xfrm>
            <a:off x="5531140" y="3598639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E1AF4E7-1524-2812-CEE9-B6609559DC9C}"/>
              </a:ext>
            </a:extLst>
          </p:cNvPr>
          <p:cNvSpPr txBox="1"/>
          <p:nvPr/>
        </p:nvSpPr>
        <p:spPr>
          <a:xfrm>
            <a:off x="6065202" y="4174703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366C1A-E1FD-621B-F2A4-1B4C5E0A04D7}"/>
              </a:ext>
            </a:extLst>
          </p:cNvPr>
          <p:cNvSpPr txBox="1"/>
          <p:nvPr/>
        </p:nvSpPr>
        <p:spPr>
          <a:xfrm>
            <a:off x="6599263" y="4678759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chemeClr val="bg2"/>
                </a:solidFill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Sort: Gap = 3</a:t>
            </a:r>
          </a:p>
        </p:txBody>
      </p:sp>
      <p:sp>
        <p:nvSpPr>
          <p:cNvPr id="261137" name="Rectangle 17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>
              <a:defRPr/>
            </a:pPr>
            <a:r>
              <a:rPr lang="en-US" altLang="en-US"/>
              <a:t>Continue with a smaller gap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40433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35115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29781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24447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9129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13795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8461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3258" name="Rectangle 10"/>
          <p:cNvSpPr>
            <a:spLocks noChangeArrowheads="1"/>
          </p:cNvSpPr>
          <p:nvPr/>
        </p:nvSpPr>
        <p:spPr bwMode="auto">
          <a:xfrm>
            <a:off x="777240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72405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67071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61753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56419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51085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45767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3994150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3511550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2978150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2444750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1912938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3271" name="Rectangle 23"/>
          <p:cNvSpPr>
            <a:spLocks noChangeArrowheads="1"/>
          </p:cNvSpPr>
          <p:nvPr/>
        </p:nvSpPr>
        <p:spPr bwMode="auto">
          <a:xfrm>
            <a:off x="1379538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846138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7772400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3274" name="Rectangle 26"/>
          <p:cNvSpPr>
            <a:spLocks noChangeArrowheads="1"/>
          </p:cNvSpPr>
          <p:nvPr/>
        </p:nvSpPr>
        <p:spPr bwMode="auto">
          <a:xfrm>
            <a:off x="7240588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3275" name="Rectangle 27"/>
          <p:cNvSpPr>
            <a:spLocks noChangeArrowheads="1"/>
          </p:cNvSpPr>
          <p:nvPr/>
        </p:nvSpPr>
        <p:spPr bwMode="auto">
          <a:xfrm>
            <a:off x="6707188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3276" name="Rectangle 28"/>
          <p:cNvSpPr>
            <a:spLocks noChangeArrowheads="1"/>
          </p:cNvSpPr>
          <p:nvPr/>
        </p:nvSpPr>
        <p:spPr bwMode="auto">
          <a:xfrm>
            <a:off x="6175375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3277" name="Rectangle 29"/>
          <p:cNvSpPr>
            <a:spLocks noChangeArrowheads="1"/>
          </p:cNvSpPr>
          <p:nvPr/>
        </p:nvSpPr>
        <p:spPr bwMode="auto">
          <a:xfrm>
            <a:off x="5641975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3278" name="Rectangle 30"/>
          <p:cNvSpPr>
            <a:spLocks noChangeArrowheads="1"/>
          </p:cNvSpPr>
          <p:nvPr/>
        </p:nvSpPr>
        <p:spPr bwMode="auto">
          <a:xfrm>
            <a:off x="5108575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3279" name="Rectangle 31"/>
          <p:cNvSpPr>
            <a:spLocks noChangeArrowheads="1"/>
          </p:cNvSpPr>
          <p:nvPr/>
        </p:nvSpPr>
        <p:spPr bwMode="auto">
          <a:xfrm>
            <a:off x="4576763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112838" y="3581400"/>
            <a:ext cx="1598612" cy="1905000"/>
            <a:chOff x="701" y="2256"/>
            <a:chExt cx="1007" cy="1200"/>
          </a:xfrm>
        </p:grpSpPr>
        <p:sp>
          <p:nvSpPr>
            <p:cNvPr id="53298" name="Text Box 33"/>
            <p:cNvSpPr txBox="1">
              <a:spLocks noChangeArrowheads="1"/>
            </p:cNvSpPr>
            <p:nvPr/>
          </p:nvSpPr>
          <p:spPr bwMode="auto">
            <a:xfrm>
              <a:off x="1137" y="3168"/>
              <a:ext cx="543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bg2"/>
                  </a:solidFill>
                </a:rPr>
                <a:t>Swap</a:t>
              </a:r>
            </a:p>
          </p:txBody>
        </p:sp>
        <p:cxnSp>
          <p:nvCxnSpPr>
            <p:cNvPr id="53299" name="AutoShape 34"/>
            <p:cNvCxnSpPr>
              <a:cxnSpLocks noChangeShapeType="1"/>
              <a:stCxn id="53298" idx="1"/>
              <a:endCxn id="53272" idx="2"/>
            </p:cNvCxnSpPr>
            <p:nvPr/>
          </p:nvCxnSpPr>
          <p:spPr bwMode="auto">
            <a:xfrm rot="10800000">
              <a:off x="701" y="2256"/>
              <a:ext cx="436" cy="1056"/>
            </a:xfrm>
            <a:prstGeom prst="bentConnector2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53300" name="AutoShape 35"/>
            <p:cNvCxnSpPr>
              <a:cxnSpLocks noChangeShapeType="1"/>
              <a:stCxn id="53298" idx="3"/>
              <a:endCxn id="53269" idx="2"/>
            </p:cNvCxnSpPr>
            <p:nvPr/>
          </p:nvCxnSpPr>
          <p:spPr bwMode="auto">
            <a:xfrm flipV="1">
              <a:off x="1680" y="2256"/>
              <a:ext cx="28" cy="1056"/>
            </a:xfrm>
            <a:prstGeom prst="bentConnector2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1646238" y="4114800"/>
            <a:ext cx="1598612" cy="1828800"/>
            <a:chOff x="1037" y="2592"/>
            <a:chExt cx="1007" cy="1152"/>
          </a:xfrm>
        </p:grpSpPr>
        <p:sp>
          <p:nvSpPr>
            <p:cNvPr id="53295" name="Text Box 37"/>
            <p:cNvSpPr txBox="1">
              <a:spLocks noChangeArrowheads="1"/>
            </p:cNvSpPr>
            <p:nvPr/>
          </p:nvSpPr>
          <p:spPr bwMode="auto">
            <a:xfrm>
              <a:off x="1425" y="3456"/>
              <a:ext cx="543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bg2"/>
                  </a:solidFill>
                </a:rPr>
                <a:t>Swap</a:t>
              </a:r>
            </a:p>
          </p:txBody>
        </p:sp>
        <p:cxnSp>
          <p:nvCxnSpPr>
            <p:cNvPr id="53296" name="AutoShape 38"/>
            <p:cNvCxnSpPr>
              <a:cxnSpLocks noChangeShapeType="1"/>
              <a:stCxn id="53295" idx="3"/>
              <a:endCxn id="53268" idx="2"/>
            </p:cNvCxnSpPr>
            <p:nvPr/>
          </p:nvCxnSpPr>
          <p:spPr bwMode="auto">
            <a:xfrm flipV="1">
              <a:off x="1968" y="2592"/>
              <a:ext cx="76" cy="1008"/>
            </a:xfrm>
            <a:prstGeom prst="bentConnector2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53297" name="AutoShape 39"/>
            <p:cNvCxnSpPr>
              <a:cxnSpLocks noChangeShapeType="1"/>
              <a:stCxn id="53295" idx="1"/>
              <a:endCxn id="53271" idx="2"/>
            </p:cNvCxnSpPr>
            <p:nvPr/>
          </p:nvCxnSpPr>
          <p:spPr bwMode="auto">
            <a:xfrm rot="10800000">
              <a:off x="1037" y="2592"/>
              <a:ext cx="388" cy="1008"/>
            </a:xfrm>
            <a:prstGeom prst="bentConnector2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179638" y="4648200"/>
            <a:ext cx="1598612" cy="609600"/>
            <a:chOff x="1373" y="2928"/>
            <a:chExt cx="1007" cy="384"/>
          </a:xfrm>
        </p:grpSpPr>
        <p:sp>
          <p:nvSpPr>
            <p:cNvPr id="53292" name="Text Box 41"/>
            <p:cNvSpPr txBox="1">
              <a:spLocks noChangeArrowheads="1"/>
            </p:cNvSpPr>
            <p:nvPr/>
          </p:nvSpPr>
          <p:spPr bwMode="auto">
            <a:xfrm>
              <a:off x="1680" y="3024"/>
              <a:ext cx="394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bg2"/>
                  </a:solidFill>
                </a:rPr>
                <a:t>OK</a:t>
              </a:r>
            </a:p>
          </p:txBody>
        </p:sp>
        <p:cxnSp>
          <p:nvCxnSpPr>
            <p:cNvPr id="53293" name="AutoShape 42"/>
            <p:cNvCxnSpPr>
              <a:cxnSpLocks noChangeShapeType="1"/>
              <a:stCxn id="53292" idx="3"/>
              <a:endCxn id="53267" idx="2"/>
            </p:cNvCxnSpPr>
            <p:nvPr/>
          </p:nvCxnSpPr>
          <p:spPr bwMode="auto">
            <a:xfrm flipV="1">
              <a:off x="2074" y="2928"/>
              <a:ext cx="306" cy="240"/>
            </a:xfrm>
            <a:prstGeom prst="bentConnector2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53294" name="AutoShape 43"/>
            <p:cNvCxnSpPr>
              <a:cxnSpLocks noChangeShapeType="1"/>
              <a:stCxn id="53292" idx="1"/>
              <a:endCxn id="53270" idx="2"/>
            </p:cNvCxnSpPr>
            <p:nvPr/>
          </p:nvCxnSpPr>
          <p:spPr bwMode="auto">
            <a:xfrm rot="10800000">
              <a:off x="1373" y="2928"/>
              <a:ext cx="307" cy="240"/>
            </a:xfrm>
            <a:prstGeom prst="bentConnector2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3946525" y="3581400"/>
            <a:ext cx="625475" cy="2057400"/>
            <a:chOff x="2486" y="2256"/>
            <a:chExt cx="394" cy="1296"/>
          </a:xfrm>
        </p:grpSpPr>
        <p:sp>
          <p:nvSpPr>
            <p:cNvPr id="53290" name="Text Box 45"/>
            <p:cNvSpPr txBox="1">
              <a:spLocks noChangeArrowheads="1"/>
            </p:cNvSpPr>
            <p:nvPr/>
          </p:nvSpPr>
          <p:spPr bwMode="auto">
            <a:xfrm>
              <a:off x="2486" y="3264"/>
              <a:ext cx="394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bg2"/>
                  </a:solidFill>
                </a:rPr>
                <a:t>OK</a:t>
              </a:r>
            </a:p>
          </p:txBody>
        </p:sp>
        <p:cxnSp>
          <p:nvCxnSpPr>
            <p:cNvPr id="53291" name="AutoShape 46"/>
            <p:cNvCxnSpPr>
              <a:cxnSpLocks noChangeShapeType="1"/>
              <a:stCxn id="53290" idx="0"/>
              <a:endCxn id="53266" idx="2"/>
            </p:cNvCxnSpPr>
            <p:nvPr/>
          </p:nvCxnSpPr>
          <p:spPr bwMode="auto">
            <a:xfrm rot="-5400000">
              <a:off x="2180" y="2759"/>
              <a:ext cx="1008" cy="1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4495800" y="4114800"/>
            <a:ext cx="625475" cy="1905000"/>
            <a:chOff x="2832" y="2592"/>
            <a:chExt cx="394" cy="1200"/>
          </a:xfrm>
        </p:grpSpPr>
        <p:sp>
          <p:nvSpPr>
            <p:cNvPr id="53288" name="Text Box 48"/>
            <p:cNvSpPr txBox="1">
              <a:spLocks noChangeArrowheads="1"/>
            </p:cNvSpPr>
            <p:nvPr/>
          </p:nvSpPr>
          <p:spPr bwMode="auto">
            <a:xfrm>
              <a:off x="2832" y="3504"/>
              <a:ext cx="394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bg2"/>
                  </a:solidFill>
                </a:rPr>
                <a:t>OK</a:t>
              </a:r>
            </a:p>
          </p:txBody>
        </p:sp>
        <p:cxnSp>
          <p:nvCxnSpPr>
            <p:cNvPr id="53289" name="AutoShape 49"/>
            <p:cNvCxnSpPr>
              <a:cxnSpLocks noChangeShapeType="1"/>
              <a:stCxn id="53288" idx="0"/>
              <a:endCxn id="53279" idx="2"/>
            </p:cNvCxnSpPr>
            <p:nvPr/>
          </p:nvCxnSpPr>
          <p:spPr bwMode="auto">
            <a:xfrm rot="-5400000">
              <a:off x="2584" y="3037"/>
              <a:ext cx="912" cy="22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4648200" y="4648200"/>
            <a:ext cx="1446213" cy="1828800"/>
            <a:chOff x="2928" y="2928"/>
            <a:chExt cx="911" cy="1152"/>
          </a:xfrm>
        </p:grpSpPr>
        <p:sp>
          <p:nvSpPr>
            <p:cNvPr id="53286" name="Text Box 51"/>
            <p:cNvSpPr txBox="1">
              <a:spLocks noChangeArrowheads="1"/>
            </p:cNvSpPr>
            <p:nvPr/>
          </p:nvSpPr>
          <p:spPr bwMode="auto">
            <a:xfrm>
              <a:off x="2928" y="3792"/>
              <a:ext cx="911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chemeClr val="bg2"/>
                  </a:solidFill>
                </a:rPr>
                <a:t>Swap (41)</a:t>
              </a:r>
            </a:p>
          </p:txBody>
        </p:sp>
        <p:cxnSp>
          <p:nvCxnSpPr>
            <p:cNvPr id="53287" name="AutoShape 52"/>
            <p:cNvCxnSpPr>
              <a:cxnSpLocks noChangeShapeType="1"/>
              <a:stCxn id="53286" idx="0"/>
              <a:endCxn id="53278" idx="2"/>
            </p:cNvCxnSpPr>
            <p:nvPr/>
          </p:nvCxnSpPr>
          <p:spPr bwMode="auto">
            <a:xfrm rot="-5400000">
              <a:off x="2953" y="3359"/>
              <a:ext cx="864" cy="2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bg2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Sort: Gap = 3 (cont)</a:t>
            </a:r>
          </a:p>
        </p:txBody>
      </p:sp>
      <p:sp>
        <p:nvSpPr>
          <p:cNvPr id="262161" name="Rectangle 17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List is now 3-sorted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0433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35115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9781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244475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19129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13795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84613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7772400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72405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4284" name="Rectangle 12"/>
          <p:cNvSpPr>
            <a:spLocks noChangeArrowheads="1"/>
          </p:cNvSpPr>
          <p:nvPr/>
        </p:nvSpPr>
        <p:spPr bwMode="auto">
          <a:xfrm>
            <a:off x="6707188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61753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56419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>
            <a:off x="5108575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4288" name="Rectangle 16"/>
          <p:cNvSpPr>
            <a:spLocks noChangeArrowheads="1"/>
          </p:cNvSpPr>
          <p:nvPr/>
        </p:nvSpPr>
        <p:spPr bwMode="auto">
          <a:xfrm>
            <a:off x="4576763" y="18288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sp>
        <p:nvSpPr>
          <p:cNvPr id="54290" name="Rectangle 18"/>
          <p:cNvSpPr>
            <a:spLocks noChangeArrowheads="1"/>
          </p:cNvSpPr>
          <p:nvPr/>
        </p:nvSpPr>
        <p:spPr bwMode="auto">
          <a:xfrm>
            <a:off x="3994150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4291" name="Rectangle 19"/>
          <p:cNvSpPr>
            <a:spLocks noChangeArrowheads="1"/>
          </p:cNvSpPr>
          <p:nvPr/>
        </p:nvSpPr>
        <p:spPr bwMode="auto">
          <a:xfrm>
            <a:off x="3511550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4292" name="Rectangle 20"/>
          <p:cNvSpPr>
            <a:spLocks noChangeArrowheads="1"/>
          </p:cNvSpPr>
          <p:nvPr/>
        </p:nvSpPr>
        <p:spPr bwMode="auto">
          <a:xfrm>
            <a:off x="2978150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4293" name="Rectangle 21"/>
          <p:cNvSpPr>
            <a:spLocks noChangeArrowheads="1"/>
          </p:cNvSpPr>
          <p:nvPr/>
        </p:nvSpPr>
        <p:spPr bwMode="auto">
          <a:xfrm>
            <a:off x="2444750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4294" name="Rectangle 22"/>
          <p:cNvSpPr>
            <a:spLocks noChangeArrowheads="1"/>
          </p:cNvSpPr>
          <p:nvPr/>
        </p:nvSpPr>
        <p:spPr bwMode="auto">
          <a:xfrm>
            <a:off x="1912938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1379538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846138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7772400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4298" name="Rectangle 26"/>
          <p:cNvSpPr>
            <a:spLocks noChangeArrowheads="1"/>
          </p:cNvSpPr>
          <p:nvPr/>
        </p:nvSpPr>
        <p:spPr bwMode="auto">
          <a:xfrm>
            <a:off x="7240588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4299" name="Rectangle 27"/>
          <p:cNvSpPr>
            <a:spLocks noChangeArrowheads="1"/>
          </p:cNvSpPr>
          <p:nvPr/>
        </p:nvSpPr>
        <p:spPr bwMode="auto">
          <a:xfrm>
            <a:off x="6707188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6175375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4301" name="Rectangle 29"/>
          <p:cNvSpPr>
            <a:spLocks noChangeArrowheads="1"/>
          </p:cNvSpPr>
          <p:nvPr/>
        </p:nvSpPr>
        <p:spPr bwMode="auto">
          <a:xfrm>
            <a:off x="5641975" y="31242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4302" name="Rectangle 30"/>
          <p:cNvSpPr>
            <a:spLocks noChangeArrowheads="1"/>
          </p:cNvSpPr>
          <p:nvPr/>
        </p:nvSpPr>
        <p:spPr bwMode="auto">
          <a:xfrm>
            <a:off x="5108575" y="4191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4303" name="Rectangle 31"/>
          <p:cNvSpPr>
            <a:spLocks noChangeArrowheads="1"/>
          </p:cNvSpPr>
          <p:nvPr/>
        </p:nvSpPr>
        <p:spPr bwMode="auto">
          <a:xfrm>
            <a:off x="4576763" y="36576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38200" y="1828800"/>
            <a:ext cx="7459663" cy="457200"/>
            <a:chOff x="528" y="1152"/>
            <a:chExt cx="4699" cy="288"/>
          </a:xfrm>
        </p:grpSpPr>
        <p:sp>
          <p:nvSpPr>
            <p:cNvPr id="54305" name="Rectangle 39"/>
            <p:cNvSpPr>
              <a:spLocks noChangeArrowheads="1"/>
            </p:cNvSpPr>
            <p:nvPr/>
          </p:nvSpPr>
          <p:spPr bwMode="auto">
            <a:xfrm>
              <a:off x="2542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54306" name="Rectangle 40"/>
            <p:cNvSpPr>
              <a:spLocks noChangeArrowheads="1"/>
            </p:cNvSpPr>
            <p:nvPr/>
          </p:nvSpPr>
          <p:spPr bwMode="auto">
            <a:xfrm>
              <a:off x="2207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28</a:t>
              </a:r>
            </a:p>
          </p:txBody>
        </p:sp>
        <p:sp>
          <p:nvSpPr>
            <p:cNvPr id="54307" name="Rectangle 41"/>
            <p:cNvSpPr>
              <a:spLocks noChangeArrowheads="1"/>
            </p:cNvSpPr>
            <p:nvPr/>
          </p:nvSpPr>
          <p:spPr bwMode="auto">
            <a:xfrm>
              <a:off x="1871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54308" name="Rectangle 42"/>
            <p:cNvSpPr>
              <a:spLocks noChangeArrowheads="1"/>
            </p:cNvSpPr>
            <p:nvPr/>
          </p:nvSpPr>
          <p:spPr bwMode="auto">
            <a:xfrm>
              <a:off x="1535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18</a:t>
              </a:r>
            </a:p>
          </p:txBody>
        </p:sp>
        <p:sp>
          <p:nvSpPr>
            <p:cNvPr id="54309" name="Rectangle 43"/>
            <p:cNvSpPr>
              <a:spLocks noChangeArrowheads="1"/>
            </p:cNvSpPr>
            <p:nvPr/>
          </p:nvSpPr>
          <p:spPr bwMode="auto">
            <a:xfrm>
              <a:off x="1200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54310" name="Rectangle 44"/>
            <p:cNvSpPr>
              <a:spLocks noChangeArrowheads="1"/>
            </p:cNvSpPr>
            <p:nvPr/>
          </p:nvSpPr>
          <p:spPr bwMode="auto">
            <a:xfrm>
              <a:off x="864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54311" name="Rectangle 45"/>
            <p:cNvSpPr>
              <a:spLocks noChangeArrowheads="1"/>
            </p:cNvSpPr>
            <p:nvPr/>
          </p:nvSpPr>
          <p:spPr bwMode="auto">
            <a:xfrm>
              <a:off x="528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15</a:t>
              </a:r>
            </a:p>
          </p:txBody>
        </p:sp>
        <p:sp>
          <p:nvSpPr>
            <p:cNvPr id="54312" name="Rectangle 46"/>
            <p:cNvSpPr>
              <a:spLocks noChangeArrowheads="1"/>
            </p:cNvSpPr>
            <p:nvPr/>
          </p:nvSpPr>
          <p:spPr bwMode="auto">
            <a:xfrm>
              <a:off x="4891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54313" name="Rectangle 47"/>
            <p:cNvSpPr>
              <a:spLocks noChangeArrowheads="1"/>
            </p:cNvSpPr>
            <p:nvPr/>
          </p:nvSpPr>
          <p:spPr bwMode="auto">
            <a:xfrm>
              <a:off x="4556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77</a:t>
              </a:r>
            </a:p>
          </p:txBody>
        </p:sp>
        <p:sp>
          <p:nvSpPr>
            <p:cNvPr id="54314" name="Rectangle 48"/>
            <p:cNvSpPr>
              <a:spLocks noChangeArrowheads="1"/>
            </p:cNvSpPr>
            <p:nvPr/>
          </p:nvSpPr>
          <p:spPr bwMode="auto">
            <a:xfrm>
              <a:off x="4220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54315" name="Rectangle 49"/>
            <p:cNvSpPr>
              <a:spLocks noChangeArrowheads="1"/>
            </p:cNvSpPr>
            <p:nvPr/>
          </p:nvSpPr>
          <p:spPr bwMode="auto">
            <a:xfrm>
              <a:off x="3885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54316" name="Rectangle 50"/>
            <p:cNvSpPr>
              <a:spLocks noChangeArrowheads="1"/>
            </p:cNvSpPr>
            <p:nvPr/>
          </p:nvSpPr>
          <p:spPr bwMode="auto">
            <a:xfrm>
              <a:off x="3549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75</a:t>
              </a:r>
            </a:p>
          </p:txBody>
        </p:sp>
        <p:sp>
          <p:nvSpPr>
            <p:cNvPr id="54317" name="Rectangle 51"/>
            <p:cNvSpPr>
              <a:spLocks noChangeArrowheads="1"/>
            </p:cNvSpPr>
            <p:nvPr/>
          </p:nvSpPr>
          <p:spPr bwMode="auto">
            <a:xfrm>
              <a:off x="3213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41</a:t>
              </a:r>
            </a:p>
          </p:txBody>
        </p:sp>
        <p:sp>
          <p:nvSpPr>
            <p:cNvPr id="54318" name="Rectangle 52"/>
            <p:cNvSpPr>
              <a:spLocks noChangeArrowheads="1"/>
            </p:cNvSpPr>
            <p:nvPr/>
          </p:nvSpPr>
          <p:spPr bwMode="auto">
            <a:xfrm>
              <a:off x="2878" y="1152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91DFD-E641-832A-D038-98562838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Search Times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56CDD-AF28-5F24-1040-9FFD59F4C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We will formalize this later, but…</a:t>
            </a:r>
          </a:p>
          <a:p>
            <a:r>
              <a:rPr lang="en-CA" dirty="0"/>
              <a:t>Failed search needs to look at every element</a:t>
            </a:r>
          </a:p>
          <a:p>
            <a:pPr lvl="1"/>
            <a:r>
              <a:rPr lang="en-CA" dirty="0"/>
              <a:t>10 elements </a:t>
            </a:r>
            <a:r>
              <a:rPr lang="en-CA" dirty="0">
                <a:sym typeface="Wingdings" panose="05000000000000000000" pitchFamily="2" charset="2"/>
              </a:rPr>
              <a:t> 10 steps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1,000,000 elements  1,000,000 steps</a:t>
            </a:r>
          </a:p>
          <a:p>
            <a:r>
              <a:rPr lang="en-CA" dirty="0">
                <a:sym typeface="Wingdings" panose="05000000000000000000" pitchFamily="2" charset="2"/>
              </a:rPr>
              <a:t>Successful search looks at ~½ on average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10 elements  5 steps</a:t>
            </a:r>
          </a:p>
          <a:p>
            <a:pPr lvl="1"/>
            <a:r>
              <a:rPr lang="en-CA" dirty="0">
                <a:sym typeface="Wingdings" panose="05000000000000000000" pitchFamily="2" charset="2"/>
              </a:rPr>
              <a:t>1,000,000 elements  500,000 steps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64967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Sort: Gap = 1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>
              <a:tabLst>
                <a:tab pos="2919413" algn="l"/>
              </a:tabLst>
              <a:defRPr/>
            </a:pPr>
            <a:r>
              <a:rPr lang="en-US" altLang="en-US"/>
              <a:t>Now it’s just normal insertion sort</a:t>
            </a:r>
          </a:p>
          <a:p>
            <a:pPr lvl="1">
              <a:tabLst>
                <a:tab pos="2919413" algn="l"/>
              </a:tabLst>
              <a:defRPr/>
            </a:pPr>
            <a:r>
              <a:rPr lang="en-US" altLang="en-US"/>
              <a:t>but everything’s “pretty close” to where it’s going to end up</a:t>
            </a:r>
          </a:p>
          <a:p>
            <a:pPr>
              <a:tabLst>
                <a:tab pos="2919413" algn="l"/>
              </a:tabLst>
              <a:defRPr/>
            </a:pPr>
            <a:endParaRPr lang="en-US" altLang="en-US"/>
          </a:p>
          <a:p>
            <a:pPr>
              <a:tabLst>
                <a:tab pos="2919413" algn="l"/>
              </a:tabLst>
              <a:defRPr/>
            </a:pPr>
            <a:r>
              <a:rPr lang="en-US" altLang="en-US"/>
              <a:t>Number of assignments:</a:t>
            </a:r>
          </a:p>
          <a:p>
            <a:pPr lvl="1">
              <a:tabLst>
                <a:tab pos="2919413" algn="l"/>
              </a:tabLst>
              <a:defRPr/>
            </a:pPr>
            <a:r>
              <a:rPr lang="en-US" altLang="en-US"/>
              <a:t>shell sort:	13 + 13 + 15 =  41</a:t>
            </a:r>
          </a:p>
          <a:p>
            <a:pPr lvl="1">
              <a:tabLst>
                <a:tab pos="2919413" algn="l"/>
              </a:tabLst>
              <a:defRPr/>
            </a:pPr>
            <a:r>
              <a:rPr lang="en-US" altLang="en-US"/>
              <a:t>insertion sort:	57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035425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24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3503613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28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2970213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17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2436813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18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1905000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11</a:t>
            </a:r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1371600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12</a:t>
            </a:r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838200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15</a:t>
            </a:r>
          </a:p>
        </p:txBody>
      </p:sp>
      <p:sp>
        <p:nvSpPr>
          <p:cNvPr id="55307" name="Rectangle 11"/>
          <p:cNvSpPr>
            <a:spLocks noChangeArrowheads="1"/>
          </p:cNvSpPr>
          <p:nvPr/>
        </p:nvSpPr>
        <p:spPr bwMode="auto">
          <a:xfrm>
            <a:off x="7764463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81</a:t>
            </a:r>
          </a:p>
        </p:txBody>
      </p:sp>
      <p:sp>
        <p:nvSpPr>
          <p:cNvPr id="55308" name="Rectangle 12"/>
          <p:cNvSpPr>
            <a:spLocks noChangeArrowheads="1"/>
          </p:cNvSpPr>
          <p:nvPr/>
        </p:nvSpPr>
        <p:spPr bwMode="auto">
          <a:xfrm>
            <a:off x="7232650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77</a:t>
            </a:r>
          </a:p>
        </p:txBody>
      </p: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6699250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94</a:t>
            </a:r>
          </a:p>
        </p:txBody>
      </p:sp>
      <p:sp>
        <p:nvSpPr>
          <p:cNvPr id="55310" name="Rectangle 14"/>
          <p:cNvSpPr>
            <a:spLocks noChangeArrowheads="1"/>
          </p:cNvSpPr>
          <p:nvPr/>
        </p:nvSpPr>
        <p:spPr bwMode="auto">
          <a:xfrm>
            <a:off x="6167438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32</a:t>
            </a:r>
          </a:p>
        </p:txBody>
      </p:sp>
      <p:sp>
        <p:nvSpPr>
          <p:cNvPr id="55311" name="Rectangle 15"/>
          <p:cNvSpPr>
            <a:spLocks noChangeArrowheads="1"/>
          </p:cNvSpPr>
          <p:nvPr/>
        </p:nvSpPr>
        <p:spPr bwMode="auto">
          <a:xfrm>
            <a:off x="5634038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75</a:t>
            </a:r>
          </a:p>
        </p:txBody>
      </p:sp>
      <p:sp>
        <p:nvSpPr>
          <p:cNvPr id="55312" name="Rectangle 16"/>
          <p:cNvSpPr>
            <a:spLocks noChangeArrowheads="1"/>
          </p:cNvSpPr>
          <p:nvPr/>
        </p:nvSpPr>
        <p:spPr bwMode="auto">
          <a:xfrm>
            <a:off x="5100638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41</a:t>
            </a:r>
          </a:p>
        </p:txBody>
      </p:sp>
      <p:sp>
        <p:nvSpPr>
          <p:cNvPr id="55313" name="Rectangle 17"/>
          <p:cNvSpPr>
            <a:spLocks noChangeArrowheads="1"/>
          </p:cNvSpPr>
          <p:nvPr/>
        </p:nvSpPr>
        <p:spPr bwMode="auto">
          <a:xfrm>
            <a:off x="4568825" y="1905000"/>
            <a:ext cx="5334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altLang="en-US"/>
              <a:t>29</a:t>
            </a:r>
          </a:p>
        </p:txBody>
      </p:sp>
      <p:grpSp>
        <p:nvGrpSpPr>
          <p:cNvPr id="55314" name="Group 40"/>
          <p:cNvGrpSpPr>
            <a:grpSpLocks/>
          </p:cNvGrpSpPr>
          <p:nvPr/>
        </p:nvGrpSpPr>
        <p:grpSpPr bwMode="auto">
          <a:xfrm>
            <a:off x="838200" y="3962400"/>
            <a:ext cx="7459663" cy="457200"/>
            <a:chOff x="528" y="2496"/>
            <a:chExt cx="4699" cy="288"/>
          </a:xfrm>
        </p:grpSpPr>
        <p:sp>
          <p:nvSpPr>
            <p:cNvPr id="55318" name="Rectangle 18"/>
            <p:cNvSpPr>
              <a:spLocks noChangeArrowheads="1"/>
            </p:cNvSpPr>
            <p:nvPr/>
          </p:nvSpPr>
          <p:spPr bwMode="auto">
            <a:xfrm>
              <a:off x="528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15</a:t>
              </a:r>
            </a:p>
          </p:txBody>
        </p:sp>
        <p:sp>
          <p:nvSpPr>
            <p:cNvPr id="55319" name="Rectangle 19"/>
            <p:cNvSpPr>
              <a:spLocks noChangeArrowheads="1"/>
            </p:cNvSpPr>
            <p:nvPr/>
          </p:nvSpPr>
          <p:spPr bwMode="auto">
            <a:xfrm>
              <a:off x="864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15</a:t>
              </a:r>
            </a:p>
          </p:txBody>
        </p:sp>
        <p:sp>
          <p:nvSpPr>
            <p:cNvPr id="55320" name="Rectangle 20"/>
            <p:cNvSpPr>
              <a:spLocks noChangeArrowheads="1"/>
            </p:cNvSpPr>
            <p:nvPr/>
          </p:nvSpPr>
          <p:spPr bwMode="auto">
            <a:xfrm>
              <a:off x="528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55321" name="Rectangle 21"/>
            <p:cNvSpPr>
              <a:spLocks noChangeArrowheads="1"/>
            </p:cNvSpPr>
            <p:nvPr/>
          </p:nvSpPr>
          <p:spPr bwMode="auto">
            <a:xfrm>
              <a:off x="1200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15</a:t>
              </a:r>
            </a:p>
          </p:txBody>
        </p:sp>
        <p:sp>
          <p:nvSpPr>
            <p:cNvPr id="55322" name="Rectangle 22"/>
            <p:cNvSpPr>
              <a:spLocks noChangeArrowheads="1"/>
            </p:cNvSpPr>
            <p:nvPr/>
          </p:nvSpPr>
          <p:spPr bwMode="auto">
            <a:xfrm>
              <a:off x="864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55323" name="Rectangle 23"/>
            <p:cNvSpPr>
              <a:spLocks noChangeArrowheads="1"/>
            </p:cNvSpPr>
            <p:nvPr/>
          </p:nvSpPr>
          <p:spPr bwMode="auto">
            <a:xfrm>
              <a:off x="528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55324" name="Rectangle 24"/>
            <p:cNvSpPr>
              <a:spLocks noChangeArrowheads="1"/>
            </p:cNvSpPr>
            <p:nvPr/>
          </p:nvSpPr>
          <p:spPr bwMode="auto">
            <a:xfrm>
              <a:off x="1535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18</a:t>
              </a:r>
            </a:p>
          </p:txBody>
        </p:sp>
        <p:sp>
          <p:nvSpPr>
            <p:cNvPr id="55325" name="Rectangle 25"/>
            <p:cNvSpPr>
              <a:spLocks noChangeArrowheads="1"/>
            </p:cNvSpPr>
            <p:nvPr/>
          </p:nvSpPr>
          <p:spPr bwMode="auto">
            <a:xfrm>
              <a:off x="1871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18</a:t>
              </a:r>
            </a:p>
          </p:txBody>
        </p:sp>
        <p:sp>
          <p:nvSpPr>
            <p:cNvPr id="55326" name="Rectangle 26"/>
            <p:cNvSpPr>
              <a:spLocks noChangeArrowheads="1"/>
            </p:cNvSpPr>
            <p:nvPr/>
          </p:nvSpPr>
          <p:spPr bwMode="auto">
            <a:xfrm>
              <a:off x="1535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55327" name="Rectangle 27"/>
            <p:cNvSpPr>
              <a:spLocks noChangeArrowheads="1"/>
            </p:cNvSpPr>
            <p:nvPr/>
          </p:nvSpPr>
          <p:spPr bwMode="auto">
            <a:xfrm>
              <a:off x="2207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28</a:t>
              </a:r>
            </a:p>
          </p:txBody>
        </p:sp>
        <p:sp>
          <p:nvSpPr>
            <p:cNvPr id="55328" name="Rectangle 28"/>
            <p:cNvSpPr>
              <a:spLocks noChangeArrowheads="1"/>
            </p:cNvSpPr>
            <p:nvPr/>
          </p:nvSpPr>
          <p:spPr bwMode="auto">
            <a:xfrm>
              <a:off x="2542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28</a:t>
              </a:r>
            </a:p>
          </p:txBody>
        </p:sp>
        <p:sp>
          <p:nvSpPr>
            <p:cNvPr id="55329" name="Rectangle 29"/>
            <p:cNvSpPr>
              <a:spLocks noChangeArrowheads="1"/>
            </p:cNvSpPr>
            <p:nvPr/>
          </p:nvSpPr>
          <p:spPr bwMode="auto">
            <a:xfrm>
              <a:off x="2207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55330" name="Rectangle 30"/>
            <p:cNvSpPr>
              <a:spLocks noChangeArrowheads="1"/>
            </p:cNvSpPr>
            <p:nvPr/>
          </p:nvSpPr>
          <p:spPr bwMode="auto">
            <a:xfrm>
              <a:off x="3213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41</a:t>
              </a:r>
            </a:p>
          </p:txBody>
        </p:sp>
        <p:sp>
          <p:nvSpPr>
            <p:cNvPr id="55331" name="Rectangle 31"/>
            <p:cNvSpPr>
              <a:spLocks noChangeArrowheads="1"/>
            </p:cNvSpPr>
            <p:nvPr/>
          </p:nvSpPr>
          <p:spPr bwMode="auto">
            <a:xfrm>
              <a:off x="2878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  <p:sp>
          <p:nvSpPr>
            <p:cNvPr id="55332" name="Rectangle 32"/>
            <p:cNvSpPr>
              <a:spLocks noChangeArrowheads="1"/>
            </p:cNvSpPr>
            <p:nvPr/>
          </p:nvSpPr>
          <p:spPr bwMode="auto">
            <a:xfrm>
              <a:off x="3549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75</a:t>
              </a:r>
            </a:p>
          </p:txBody>
        </p:sp>
        <p:sp>
          <p:nvSpPr>
            <p:cNvPr id="55333" name="Rectangle 33"/>
            <p:cNvSpPr>
              <a:spLocks noChangeArrowheads="1"/>
            </p:cNvSpPr>
            <p:nvPr/>
          </p:nvSpPr>
          <p:spPr bwMode="auto">
            <a:xfrm>
              <a:off x="4220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55334" name="Rectangle 34"/>
            <p:cNvSpPr>
              <a:spLocks noChangeArrowheads="1"/>
            </p:cNvSpPr>
            <p:nvPr/>
          </p:nvSpPr>
          <p:spPr bwMode="auto">
            <a:xfrm>
              <a:off x="3885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75</a:t>
              </a:r>
            </a:p>
          </p:txBody>
        </p:sp>
        <p:sp>
          <p:nvSpPr>
            <p:cNvPr id="55335" name="Rectangle 35"/>
            <p:cNvSpPr>
              <a:spLocks noChangeArrowheads="1"/>
            </p:cNvSpPr>
            <p:nvPr/>
          </p:nvSpPr>
          <p:spPr bwMode="auto">
            <a:xfrm>
              <a:off x="3549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55336" name="Rectangle 36"/>
            <p:cNvSpPr>
              <a:spLocks noChangeArrowheads="1"/>
            </p:cNvSpPr>
            <p:nvPr/>
          </p:nvSpPr>
          <p:spPr bwMode="auto">
            <a:xfrm>
              <a:off x="4556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55337" name="Rectangle 37"/>
            <p:cNvSpPr>
              <a:spLocks noChangeArrowheads="1"/>
            </p:cNvSpPr>
            <p:nvPr/>
          </p:nvSpPr>
          <p:spPr bwMode="auto">
            <a:xfrm>
              <a:off x="4220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77</a:t>
              </a:r>
            </a:p>
          </p:txBody>
        </p:sp>
        <p:sp>
          <p:nvSpPr>
            <p:cNvPr id="55338" name="Rectangle 38"/>
            <p:cNvSpPr>
              <a:spLocks noChangeArrowheads="1"/>
            </p:cNvSpPr>
            <p:nvPr/>
          </p:nvSpPr>
          <p:spPr bwMode="auto">
            <a:xfrm>
              <a:off x="4891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55339" name="Rectangle 39"/>
            <p:cNvSpPr>
              <a:spLocks noChangeArrowheads="1"/>
            </p:cNvSpPr>
            <p:nvPr/>
          </p:nvSpPr>
          <p:spPr bwMode="auto">
            <a:xfrm>
              <a:off x="4556" y="2496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</p:grpSp>
      <p:cxnSp>
        <p:nvCxnSpPr>
          <p:cNvPr id="263210" name="AutoShape 42"/>
          <p:cNvCxnSpPr>
            <a:cxnSpLocks noChangeShapeType="1"/>
            <a:stCxn id="55306" idx="2"/>
            <a:endCxn id="55321" idx="0"/>
          </p:cNvCxnSpPr>
          <p:nvPr/>
        </p:nvCxnSpPr>
        <p:spPr bwMode="auto">
          <a:xfrm rot="16200000" flipH="1">
            <a:off x="838200" y="2628900"/>
            <a:ext cx="1600200" cy="1066800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263211" name="AutoShape 43"/>
          <p:cNvCxnSpPr>
            <a:cxnSpLocks noChangeShapeType="1"/>
            <a:stCxn id="55309" idx="2"/>
            <a:endCxn id="55338" idx="0"/>
          </p:cNvCxnSpPr>
          <p:nvPr/>
        </p:nvCxnSpPr>
        <p:spPr bwMode="auto">
          <a:xfrm rot="16200000" flipH="1">
            <a:off x="6698457" y="2629693"/>
            <a:ext cx="1600200" cy="1065213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  <p:cxnSp>
        <p:nvCxnSpPr>
          <p:cNvPr id="263212" name="AutoShape 44"/>
          <p:cNvCxnSpPr>
            <a:cxnSpLocks noChangeShapeType="1"/>
            <a:stCxn id="55304" idx="2"/>
            <a:endCxn id="55323" idx="0"/>
          </p:cNvCxnSpPr>
          <p:nvPr/>
        </p:nvCxnSpPr>
        <p:spPr bwMode="auto">
          <a:xfrm rot="5400000">
            <a:off x="838200" y="2628900"/>
            <a:ext cx="1600200" cy="1066800"/>
          </a:xfrm>
          <a:prstGeom prst="curvedConnector3">
            <a:avLst>
              <a:gd name="adj1" fmla="val 50000"/>
            </a:avLst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3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3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Gap Sizes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483475" algn="r"/>
              </a:tabLst>
              <a:defRPr/>
            </a:pPr>
            <a:r>
              <a:rPr lang="en-US" altLang="en-US" dirty="0"/>
              <a:t>Any descending sequence will do</a:t>
            </a:r>
          </a:p>
          <a:p>
            <a:pPr lvl="1">
              <a:tabLst>
                <a:tab pos="7483475" algn="r"/>
              </a:tabLst>
              <a:defRPr/>
            </a:pPr>
            <a:r>
              <a:rPr lang="en-US" altLang="en-US" dirty="0"/>
              <a:t>so long as it ends at 1</a:t>
            </a:r>
          </a:p>
          <a:p>
            <a:pPr>
              <a:tabLst>
                <a:tab pos="7483475" algn="r"/>
              </a:tabLst>
              <a:defRPr/>
            </a:pPr>
            <a:r>
              <a:rPr lang="en-US" altLang="en-US" dirty="0"/>
              <a:t>Some sequences:</a:t>
            </a:r>
          </a:p>
          <a:p>
            <a:pPr lvl="1">
              <a:tabLst>
                <a:tab pos="7483475" algn="r"/>
              </a:tabLst>
              <a:defRPr/>
            </a:pPr>
            <a:r>
              <a:rPr lang="en-US" altLang="en-US" dirty="0"/>
              <a:t>N/2, N/4, N/8, …, 1 	</a:t>
            </a:r>
            <a:r>
              <a:rPr lang="en-US" altLang="en-US" i="1" dirty="0">
                <a:solidFill>
                  <a:schemeClr val="accent1"/>
                </a:solidFill>
              </a:rPr>
              <a:t>not especially good</a:t>
            </a:r>
            <a:endParaRPr lang="en-US" altLang="en-US" dirty="0">
              <a:solidFill>
                <a:schemeClr val="accent1"/>
              </a:solidFill>
            </a:endParaRPr>
          </a:p>
          <a:p>
            <a:pPr lvl="1">
              <a:tabLst>
                <a:tab pos="7483475" algn="r"/>
              </a:tabLst>
              <a:defRPr/>
            </a:pPr>
            <a:r>
              <a:rPr lang="en-US" altLang="en-US" dirty="0"/>
              <a:t>A = 2</a:t>
            </a:r>
            <a:r>
              <a:rPr lang="en-US" altLang="en-US" baseline="30000" dirty="0">
                <a:sym typeface="Symbol" pitchFamily="18" charset="2"/>
              </a:rPr>
              <a:t></a:t>
            </a:r>
            <a:r>
              <a:rPr lang="en-US" altLang="en-US" baseline="30000" dirty="0"/>
              <a:t>log N</a:t>
            </a:r>
            <a:r>
              <a:rPr lang="en-US" altLang="en-US" baseline="30000" dirty="0">
                <a:sym typeface="Symbol" pitchFamily="18" charset="2"/>
              </a:rPr>
              <a:t></a:t>
            </a:r>
            <a:r>
              <a:rPr lang="en-US" altLang="en-US" dirty="0"/>
              <a:t> – 1, A/2, A/4, …, 1 </a:t>
            </a:r>
            <a:endParaRPr lang="en-US" altLang="en-US" i="1" dirty="0">
              <a:solidFill>
                <a:srgbClr val="FFFF00"/>
              </a:solidFill>
            </a:endParaRPr>
          </a:p>
          <a:p>
            <a:pPr lvl="1">
              <a:tabLst>
                <a:tab pos="7483475" algn="r"/>
              </a:tabLst>
              <a:defRPr/>
            </a:pPr>
            <a:r>
              <a:rPr lang="en-US" altLang="en-US" dirty="0"/>
              <a:t>N/3, N/9, N/27, …, 1 </a:t>
            </a:r>
            <a:endParaRPr lang="en-US" altLang="en-US" i="1" dirty="0">
              <a:solidFill>
                <a:srgbClr val="FFFF00"/>
              </a:solidFill>
            </a:endParaRPr>
          </a:p>
          <a:p>
            <a:pPr lvl="1">
              <a:tabLst>
                <a:tab pos="7483475" algn="r"/>
              </a:tabLst>
              <a:defRPr/>
            </a:pPr>
            <a:r>
              <a:rPr lang="en-US" altLang="en-US" dirty="0"/>
              <a:t>…</a:t>
            </a:r>
            <a:r>
              <a:rPr lang="en-US" altLang="en-US" i="1" dirty="0"/>
              <a:t>	</a:t>
            </a:r>
            <a:r>
              <a:rPr lang="en-US" altLang="en-US" i="1" dirty="0">
                <a:solidFill>
                  <a:schemeClr val="accent1"/>
                </a:solidFill>
              </a:rPr>
              <a:t>other sequences may be even better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Gap Sizes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876800"/>
          </a:xfrm>
        </p:spPr>
        <p:txBody>
          <a:bodyPr/>
          <a:lstStyle/>
          <a:p>
            <a:pPr lvl="1">
              <a:tabLst>
                <a:tab pos="7542213" algn="r"/>
              </a:tabLst>
              <a:defRPr/>
            </a:pPr>
            <a:endParaRPr lang="en-US" altLang="en-US" dirty="0"/>
          </a:p>
          <a:p>
            <a:pPr>
              <a:tabLst>
                <a:tab pos="7542213" algn="r"/>
              </a:tabLst>
              <a:defRPr/>
            </a:pPr>
            <a:r>
              <a:rPr lang="en-US" altLang="en-US" dirty="0"/>
              <a:t>N = 13	</a:t>
            </a:r>
            <a:r>
              <a:rPr lang="en-US" altLang="en-US" sz="2800" i="1" dirty="0">
                <a:solidFill>
                  <a:schemeClr val="accent1"/>
                </a:solidFill>
              </a:rPr>
              <a:t>insertion sort = 52 comps, 65 </a:t>
            </a:r>
            <a:r>
              <a:rPr lang="en-US" altLang="en-US" sz="2800" i="1" dirty="0" err="1">
                <a:solidFill>
                  <a:schemeClr val="accent1"/>
                </a:solidFill>
              </a:rPr>
              <a:t>asgns</a:t>
            </a:r>
            <a:endParaRPr lang="en-US" altLang="en-US" sz="2800" i="1" dirty="0">
              <a:solidFill>
                <a:schemeClr val="accent1"/>
              </a:solidFill>
            </a:endParaRPr>
          </a:p>
          <a:p>
            <a:pPr lvl="1">
              <a:tabLst>
                <a:tab pos="7542213" algn="r"/>
              </a:tabLst>
              <a:defRPr/>
            </a:pPr>
            <a:r>
              <a:rPr lang="en-US" altLang="en-US" dirty="0"/>
              <a:t>1</a:t>
            </a:r>
            <a:r>
              <a:rPr lang="en-US" altLang="en-US" baseline="30000" dirty="0"/>
              <a:t>st</a:t>
            </a:r>
            <a:r>
              <a:rPr lang="en-US" altLang="en-US" dirty="0"/>
              <a:t> gap sequence:  6, 3, 1	</a:t>
            </a:r>
            <a:r>
              <a:rPr lang="en-US" altLang="en-US" i="1" dirty="0">
                <a:solidFill>
                  <a:schemeClr val="accent1"/>
                </a:solidFill>
              </a:rPr>
              <a:t>41 comps, 77 </a:t>
            </a:r>
            <a:r>
              <a:rPr lang="en-US" altLang="en-US" i="1" dirty="0" err="1">
                <a:solidFill>
                  <a:schemeClr val="accent1"/>
                </a:solidFill>
              </a:rPr>
              <a:t>asgns</a:t>
            </a:r>
            <a:endParaRPr lang="en-US" altLang="en-US" i="1" dirty="0">
              <a:solidFill>
                <a:schemeClr val="accent1"/>
              </a:solidFill>
            </a:endParaRPr>
          </a:p>
          <a:p>
            <a:pPr lvl="1">
              <a:tabLst>
                <a:tab pos="7542213" algn="r"/>
              </a:tabLst>
              <a:defRPr/>
            </a:pPr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 gap sequence:  7, 3, 1	</a:t>
            </a:r>
            <a:r>
              <a:rPr lang="en-US" altLang="en-US" i="1" dirty="0">
                <a:solidFill>
                  <a:schemeClr val="accent1"/>
                </a:solidFill>
              </a:rPr>
              <a:t>46 comps, 81 </a:t>
            </a:r>
            <a:r>
              <a:rPr lang="en-US" altLang="en-US" i="1" dirty="0" err="1">
                <a:solidFill>
                  <a:schemeClr val="accent1"/>
                </a:solidFill>
              </a:rPr>
              <a:t>asgns</a:t>
            </a:r>
            <a:endParaRPr lang="en-US" altLang="en-US" i="1" dirty="0">
              <a:solidFill>
                <a:schemeClr val="accent1"/>
              </a:solidFill>
            </a:endParaRPr>
          </a:p>
          <a:p>
            <a:pPr lvl="1">
              <a:tabLst>
                <a:tab pos="7542213" algn="r"/>
              </a:tabLst>
              <a:defRPr/>
            </a:pPr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 gap sequence:  4, 1	</a:t>
            </a:r>
            <a:r>
              <a:rPr lang="en-US" altLang="en-US" i="1" dirty="0">
                <a:solidFill>
                  <a:schemeClr val="accent1"/>
                </a:solidFill>
              </a:rPr>
              <a:t>37 comps, 63 </a:t>
            </a:r>
            <a:r>
              <a:rPr lang="en-US" altLang="en-US" i="1" dirty="0" err="1">
                <a:solidFill>
                  <a:schemeClr val="accent1"/>
                </a:solidFill>
              </a:rPr>
              <a:t>asgns</a:t>
            </a:r>
            <a:endParaRPr lang="en-US" altLang="en-US" i="1" dirty="0">
              <a:solidFill>
                <a:schemeClr val="accent1"/>
              </a:solidFill>
            </a:endParaRPr>
          </a:p>
          <a:p>
            <a:pPr>
              <a:tabLst>
                <a:tab pos="7542213" algn="r"/>
              </a:tabLst>
              <a:defRPr/>
            </a:pPr>
            <a:r>
              <a:rPr lang="en-US" altLang="en-US" dirty="0"/>
              <a:t>N = 130 (random values)	</a:t>
            </a:r>
            <a:r>
              <a:rPr lang="en-US" altLang="en-US" sz="2800" i="1" dirty="0">
                <a:solidFill>
                  <a:schemeClr val="accent1"/>
                </a:solidFill>
              </a:rPr>
              <a:t>4487c, 4618a</a:t>
            </a:r>
          </a:p>
          <a:p>
            <a:pPr lvl="1">
              <a:tabLst>
                <a:tab pos="7542213" algn="r"/>
              </a:tabLst>
              <a:defRPr/>
            </a:pPr>
            <a:r>
              <a:rPr lang="en-US" altLang="en-US" dirty="0"/>
              <a:t>1</a:t>
            </a:r>
            <a:r>
              <a:rPr lang="en-US" altLang="en-US" baseline="30000" dirty="0"/>
              <a:t>st</a:t>
            </a:r>
            <a:r>
              <a:rPr lang="en-US" altLang="en-US" dirty="0"/>
              <a:t>:  65, 32, 16, 8, 4, 2, 1	</a:t>
            </a:r>
            <a:r>
              <a:rPr lang="en-US" altLang="en-US" i="1" dirty="0">
                <a:solidFill>
                  <a:schemeClr val="accent1"/>
                </a:solidFill>
              </a:rPr>
              <a:t>1383c, 2236a</a:t>
            </a:r>
          </a:p>
          <a:p>
            <a:pPr lvl="1">
              <a:tabLst>
                <a:tab pos="7542213" algn="r"/>
              </a:tabLst>
              <a:defRPr/>
            </a:pPr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:  127, 63, 31, 15, 7, 3, 1	</a:t>
            </a:r>
            <a:r>
              <a:rPr lang="en-US" altLang="en-US" i="1" dirty="0">
                <a:solidFill>
                  <a:schemeClr val="accent1"/>
                </a:solidFill>
              </a:rPr>
              <a:t>1059c, 1792a</a:t>
            </a:r>
          </a:p>
          <a:p>
            <a:pPr lvl="1">
              <a:tabLst>
                <a:tab pos="7542213" algn="r"/>
              </a:tabLst>
              <a:defRPr/>
            </a:pPr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:  43, 14, 4, 1	</a:t>
            </a:r>
            <a:r>
              <a:rPr lang="en-US" altLang="en-US" i="1" dirty="0">
                <a:solidFill>
                  <a:schemeClr val="accent1"/>
                </a:solidFill>
              </a:rPr>
              <a:t>1082c, 1592a</a:t>
            </a:r>
          </a:p>
        </p:txBody>
      </p:sp>
      <p:grpSp>
        <p:nvGrpSpPr>
          <p:cNvPr id="57348" name="Group 18"/>
          <p:cNvGrpSpPr>
            <a:grpSpLocks/>
          </p:cNvGrpSpPr>
          <p:nvPr/>
        </p:nvGrpSpPr>
        <p:grpSpPr bwMode="auto">
          <a:xfrm>
            <a:off x="1108075" y="1981200"/>
            <a:ext cx="6927850" cy="457200"/>
            <a:chOff x="533" y="1248"/>
            <a:chExt cx="4364" cy="288"/>
          </a:xfrm>
        </p:grpSpPr>
        <p:sp>
          <p:nvSpPr>
            <p:cNvPr id="57349" name="Rectangle 4"/>
            <p:cNvSpPr>
              <a:spLocks noChangeArrowheads="1"/>
            </p:cNvSpPr>
            <p:nvPr/>
          </p:nvSpPr>
          <p:spPr bwMode="auto">
            <a:xfrm>
              <a:off x="2547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17</a:t>
              </a:r>
            </a:p>
          </p:txBody>
        </p:sp>
        <p:sp>
          <p:nvSpPr>
            <p:cNvPr id="57350" name="Rectangle 5"/>
            <p:cNvSpPr>
              <a:spLocks noChangeArrowheads="1"/>
            </p:cNvSpPr>
            <p:nvPr/>
          </p:nvSpPr>
          <p:spPr bwMode="auto">
            <a:xfrm>
              <a:off x="2212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24</a:t>
              </a:r>
            </a:p>
          </p:txBody>
        </p:sp>
        <p:sp>
          <p:nvSpPr>
            <p:cNvPr id="57351" name="Rectangle 6"/>
            <p:cNvSpPr>
              <a:spLocks noChangeArrowheads="1"/>
            </p:cNvSpPr>
            <p:nvPr/>
          </p:nvSpPr>
          <p:spPr bwMode="auto">
            <a:xfrm>
              <a:off x="1876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12</a:t>
              </a:r>
            </a:p>
          </p:txBody>
        </p:sp>
        <p:sp>
          <p:nvSpPr>
            <p:cNvPr id="57352" name="Rectangle 7"/>
            <p:cNvSpPr>
              <a:spLocks noChangeArrowheads="1"/>
            </p:cNvSpPr>
            <p:nvPr/>
          </p:nvSpPr>
          <p:spPr bwMode="auto">
            <a:xfrm>
              <a:off x="1540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32</a:t>
              </a:r>
            </a:p>
          </p:txBody>
        </p:sp>
        <p:sp>
          <p:nvSpPr>
            <p:cNvPr id="57353" name="Rectangle 8"/>
            <p:cNvSpPr>
              <a:spLocks noChangeArrowheads="1"/>
            </p:cNvSpPr>
            <p:nvPr/>
          </p:nvSpPr>
          <p:spPr bwMode="auto">
            <a:xfrm>
              <a:off x="1205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11</a:t>
              </a:r>
            </a:p>
          </p:txBody>
        </p:sp>
        <p:sp>
          <p:nvSpPr>
            <p:cNvPr id="57354" name="Rectangle 9"/>
            <p:cNvSpPr>
              <a:spLocks noChangeArrowheads="1"/>
            </p:cNvSpPr>
            <p:nvPr/>
          </p:nvSpPr>
          <p:spPr bwMode="auto">
            <a:xfrm>
              <a:off x="869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94</a:t>
              </a:r>
            </a:p>
          </p:txBody>
        </p:sp>
        <p:sp>
          <p:nvSpPr>
            <p:cNvPr id="57355" name="Rectangle 10"/>
            <p:cNvSpPr>
              <a:spLocks noChangeArrowheads="1"/>
            </p:cNvSpPr>
            <p:nvPr/>
          </p:nvSpPr>
          <p:spPr bwMode="auto">
            <a:xfrm>
              <a:off x="533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81</a:t>
              </a:r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4561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15</a:t>
              </a:r>
            </a:p>
          </p:txBody>
        </p:sp>
        <p:sp>
          <p:nvSpPr>
            <p:cNvPr id="57357" name="Rectangle 13"/>
            <p:cNvSpPr>
              <a:spLocks noChangeArrowheads="1"/>
            </p:cNvSpPr>
            <p:nvPr/>
          </p:nvSpPr>
          <p:spPr bwMode="auto">
            <a:xfrm>
              <a:off x="4225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77</a:t>
              </a:r>
            </a:p>
          </p:txBody>
        </p:sp>
        <p:sp>
          <p:nvSpPr>
            <p:cNvPr id="57358" name="Rectangle 14"/>
            <p:cNvSpPr>
              <a:spLocks noChangeArrowheads="1"/>
            </p:cNvSpPr>
            <p:nvPr/>
          </p:nvSpPr>
          <p:spPr bwMode="auto">
            <a:xfrm>
              <a:off x="3890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41</a:t>
              </a:r>
            </a:p>
          </p:txBody>
        </p:sp>
        <p:sp>
          <p:nvSpPr>
            <p:cNvPr id="57359" name="Rectangle 15"/>
            <p:cNvSpPr>
              <a:spLocks noChangeArrowheads="1"/>
            </p:cNvSpPr>
            <p:nvPr/>
          </p:nvSpPr>
          <p:spPr bwMode="auto">
            <a:xfrm>
              <a:off x="3554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18</a:t>
              </a:r>
            </a:p>
          </p:txBody>
        </p: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3218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28</a:t>
              </a:r>
            </a:p>
          </p:txBody>
        </p:sp>
        <p:sp>
          <p:nvSpPr>
            <p:cNvPr id="57361" name="Rectangle 17"/>
            <p:cNvSpPr>
              <a:spLocks noChangeArrowheads="1"/>
            </p:cNvSpPr>
            <p:nvPr/>
          </p:nvSpPr>
          <p:spPr bwMode="auto">
            <a:xfrm>
              <a:off x="2883" y="124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en-US"/>
                <a:t>29</a:t>
              </a:r>
            </a:p>
          </p:txBody>
        </p:sp>
      </p:grp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Shell Sort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8077200" cy="4267200"/>
          </a:xfrm>
        </p:spPr>
        <p:txBody>
          <a:bodyPr/>
          <a:lstStyle/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to </a:t>
            </a:r>
            <a:r>
              <a:rPr lang="en-US" altLang="en-US" sz="2800" dirty="0" err="1"/>
              <a:t>ShellSort</a:t>
            </a:r>
            <a:r>
              <a:rPr lang="en-US" altLang="en-US" sz="2800" dirty="0"/>
              <a:t>( List a 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gap </a:t>
            </a:r>
            <a:r>
              <a:rPr lang="en-US" altLang="en-US" sz="2800" dirty="0">
                <a:sym typeface="Wingdings" pitchFamily="2" charset="2"/>
              </a:rPr>
              <a:t> Length(a) </a:t>
            </a:r>
            <a:r>
              <a:rPr lang="en-US" altLang="en-US" sz="2800" dirty="0">
                <a:sym typeface="Symbol" pitchFamily="18" charset="2"/>
              </a:rPr>
              <a:t></a:t>
            </a:r>
            <a:r>
              <a:rPr lang="en-US" altLang="en-US" sz="2800" dirty="0">
                <a:sym typeface="Wingdings" pitchFamily="2" charset="2"/>
              </a:rPr>
              <a:t> 2;</a:t>
            </a:r>
            <a:r>
              <a:rPr lang="en-US" altLang="en-US" sz="2800" dirty="0">
                <a:solidFill>
                  <a:srgbClr val="FFFF00"/>
                </a:solidFill>
                <a:sym typeface="Wingdings" pitchFamily="2" charset="2"/>
              </a:rPr>
              <a:t>	</a:t>
            </a:r>
            <a:r>
              <a:rPr lang="en-US" altLang="en-US" sz="2800" dirty="0">
                <a:solidFill>
                  <a:schemeClr val="accent1"/>
                </a:solidFill>
                <a:sym typeface="Wingdings" pitchFamily="2" charset="2"/>
              </a:rPr>
              <a:t>/* or …</a:t>
            </a:r>
            <a:r>
              <a:rPr lang="en-US" altLang="en-US" sz="2800" dirty="0">
                <a:solidFill>
                  <a:schemeClr val="accent1"/>
                </a:solidFill>
              </a:rPr>
              <a:t> */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while (gap </a:t>
            </a:r>
            <a:r>
              <a:rPr lang="en-US" altLang="en-US" sz="2800" dirty="0">
                <a:sym typeface="Symbol" pitchFamily="18" charset="2"/>
              </a:rPr>
              <a:t></a:t>
            </a:r>
            <a:r>
              <a:rPr lang="en-US" altLang="en-US" sz="2800" dirty="0"/>
              <a:t> 1)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>
                <a:solidFill>
                  <a:schemeClr val="accent1"/>
                </a:solidFill>
              </a:rPr>
              <a:t>		if (gap % 2 == 0) ++gap;	/* much better! */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for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itchFamily="2" charset="2"/>
              </a:rPr>
              <a:t> </a:t>
            </a:r>
            <a:r>
              <a:rPr lang="en-US" altLang="en-US" sz="2800" dirty="0"/>
              <a:t>gap .. Length(a)–1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	p </a:t>
            </a:r>
            <a:r>
              <a:rPr lang="en-US" altLang="en-US" sz="2800" dirty="0">
                <a:sym typeface="Wingdings" pitchFamily="2" charset="2"/>
              </a:rPr>
              <a:t> </a:t>
            </a:r>
            <a:r>
              <a:rPr lang="en-US" altLang="en-US" sz="2800" dirty="0" err="1">
                <a:sym typeface="Wingdings" pitchFamily="2" charset="2"/>
              </a:rPr>
              <a:t>i</a:t>
            </a:r>
            <a:r>
              <a:rPr lang="en-US" altLang="en-US" sz="2800" dirty="0">
                <a:sym typeface="Wingdings" pitchFamily="2" charset="2"/>
              </a:rPr>
              <a:t>,		</a:t>
            </a:r>
            <a:r>
              <a:rPr lang="en-US" altLang="en-US" sz="2800" dirty="0"/>
              <a:t>temp </a:t>
            </a:r>
            <a:r>
              <a:rPr lang="en-US" altLang="en-US" sz="2800" dirty="0">
                <a:sym typeface="Wingdings" pitchFamily="2" charset="2"/>
              </a:rPr>
              <a:t> a[p];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	while (p </a:t>
            </a:r>
            <a:r>
              <a:rPr lang="en-US" altLang="en-US" sz="2800" dirty="0">
                <a:sym typeface="Symbol" pitchFamily="18" charset="2"/>
              </a:rPr>
              <a:t></a:t>
            </a:r>
            <a:r>
              <a:rPr lang="en-US" altLang="en-US" sz="2800" dirty="0"/>
              <a:t> gap  &amp;&amp;  a[p–gap] &gt; temp)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		a[p] </a:t>
            </a:r>
            <a:r>
              <a:rPr lang="en-US" altLang="en-US" sz="2800" dirty="0">
                <a:sym typeface="Wingdings" pitchFamily="2" charset="2"/>
              </a:rPr>
              <a:t></a:t>
            </a:r>
            <a:r>
              <a:rPr lang="en-US" altLang="en-US" sz="2800" dirty="0"/>
              <a:t> a[p–gap],  p </a:t>
            </a:r>
            <a:r>
              <a:rPr lang="en-US" altLang="en-US" sz="2800" dirty="0">
                <a:sym typeface="Wingdings" pitchFamily="2" charset="2"/>
              </a:rPr>
              <a:t> p–gap;</a:t>
            </a:r>
            <a:endParaRPr lang="en-US" altLang="en-US" sz="2800" dirty="0"/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	a[p] </a:t>
            </a:r>
            <a:r>
              <a:rPr lang="en-US" altLang="en-US" sz="2800" dirty="0">
                <a:sym typeface="Wingdings" pitchFamily="2" charset="2"/>
              </a:rPr>
              <a:t></a:t>
            </a:r>
            <a:r>
              <a:rPr lang="en-US" altLang="en-US" sz="2800" dirty="0"/>
              <a:t> temp;</a:t>
            </a:r>
          </a:p>
          <a:p>
            <a:pPr marL="466725" indent="-466725">
              <a:spcBef>
                <a:spcPct val="0"/>
              </a:spcBef>
              <a:buFont typeface="Monotype Sorts" pitchFamily="2" charset="2"/>
              <a:buNone/>
              <a:tabLst>
                <a:tab pos="914400" algn="l"/>
                <a:tab pos="1379538" algn="l"/>
                <a:tab pos="1822450" algn="l"/>
                <a:tab pos="2278063" algn="l"/>
                <a:tab pos="2741613" algn="l"/>
                <a:tab pos="7775575" algn="r"/>
              </a:tabLst>
              <a:defRPr/>
            </a:pPr>
            <a:r>
              <a:rPr lang="en-US" altLang="en-US" sz="2800" dirty="0"/>
              <a:t>		gap </a:t>
            </a:r>
            <a:r>
              <a:rPr lang="en-US" altLang="en-US" sz="2800" dirty="0">
                <a:sym typeface="Wingdings" pitchFamily="2" charset="2"/>
              </a:rPr>
              <a:t> gap </a:t>
            </a:r>
            <a:r>
              <a:rPr lang="en-US" altLang="en-US" sz="2800" dirty="0">
                <a:sym typeface="Symbol" pitchFamily="18" charset="2"/>
              </a:rPr>
              <a:t></a:t>
            </a:r>
            <a:r>
              <a:rPr lang="en-US" altLang="en-US" sz="2800" dirty="0">
                <a:sym typeface="Wingdings" pitchFamily="2" charset="2"/>
              </a:rPr>
              <a:t> 2;	</a:t>
            </a:r>
            <a:r>
              <a:rPr lang="en-US" altLang="en-US" sz="2800" dirty="0">
                <a:solidFill>
                  <a:schemeClr val="accent1"/>
                </a:solidFill>
                <a:sym typeface="Wingdings" pitchFamily="2" charset="2"/>
              </a:rPr>
              <a:t>/* or … */</a:t>
            </a:r>
          </a:p>
        </p:txBody>
      </p: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Exercise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Show the evolution of the following arrays under shell sort.  Use length/3 as the starting gap, and cut gap in half each time:</a:t>
            </a:r>
          </a:p>
          <a:p>
            <a:pPr lvl="1">
              <a:defRPr/>
            </a:pPr>
            <a:r>
              <a:rPr lang="en-US" altLang="en-US" dirty="0"/>
              <a:t>[15, 3, 21, 45, 7, 17, 4]</a:t>
            </a:r>
          </a:p>
          <a:p>
            <a:pPr lvl="1">
              <a:defRPr/>
            </a:pPr>
            <a:r>
              <a:rPr lang="en-US" altLang="en-US" dirty="0">
                <a:sym typeface="Wingdings" pitchFamily="2" charset="2"/>
              </a:rPr>
              <a:t>[13, 11, 20, 15, 16, 6, 5, 8]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Shell sort much better than the others</a:t>
            </a:r>
          </a:p>
          <a:p>
            <a:pPr lvl="1">
              <a:defRPr/>
            </a:pPr>
            <a:r>
              <a:rPr lang="en-CA" dirty="0"/>
              <a:t>when you use a good gap sequence!</a:t>
            </a:r>
          </a:p>
          <a:p>
            <a:pPr>
              <a:defRPr/>
            </a:pPr>
            <a:r>
              <a:rPr lang="en-CA" dirty="0"/>
              <a:t>But we </a:t>
            </a:r>
            <a:r>
              <a:rPr lang="en-CA" i="1" dirty="0"/>
              <a:t>can</a:t>
            </a:r>
            <a:r>
              <a:rPr lang="en-CA" dirty="0"/>
              <a:t> do better!</a:t>
            </a:r>
          </a:p>
          <a:p>
            <a:pPr>
              <a:defRPr/>
            </a:pPr>
            <a:r>
              <a:rPr lang="en-CA" dirty="0"/>
              <a:t>Splitting in two helps for searching</a:t>
            </a:r>
          </a:p>
          <a:p>
            <a:pPr>
              <a:defRPr/>
            </a:pPr>
            <a:r>
              <a:rPr lang="en-CA" dirty="0"/>
              <a:t>Methods that split list into two parts and sort each part separately might be better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Next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Quick review of recursion</a:t>
            </a:r>
          </a:p>
          <a:p>
            <a:r>
              <a:rPr lang="en-CA" dirty="0"/>
              <a:t>Recursive sorting methods</a:t>
            </a:r>
          </a:p>
          <a:p>
            <a:pPr lvl="1"/>
            <a:r>
              <a:rPr lang="en-CA" dirty="0"/>
              <a:t>merge sort</a:t>
            </a:r>
          </a:p>
          <a:p>
            <a:pPr lvl="1"/>
            <a:r>
              <a:rPr lang="en-CA" dirty="0"/>
              <a:t>quick sort</a:t>
            </a:r>
          </a:p>
          <a:p>
            <a:r>
              <a:rPr lang="en-CA" dirty="0"/>
              <a:t>Introduction to Algorithmic Analysis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CA" dirty="0"/>
              <a:t>Searching a Sorted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657600" algn="l"/>
              </a:tabLst>
              <a:defRPr/>
            </a:pPr>
            <a:r>
              <a:rPr lang="en-CA" dirty="0"/>
              <a:t>Improved linear search:</a:t>
            </a:r>
          </a:p>
          <a:p>
            <a:pPr lvl="1">
              <a:tabLst>
                <a:tab pos="3657600" algn="l"/>
              </a:tabLst>
              <a:defRPr/>
            </a:pPr>
            <a:r>
              <a:rPr lang="en-CA" dirty="0"/>
              <a:t>stop when we pass where it should have been</a:t>
            </a:r>
          </a:p>
          <a:p>
            <a:pPr>
              <a:tabLst>
                <a:tab pos="3657600" algn="l"/>
              </a:tabLst>
              <a:defRPr/>
            </a:pPr>
            <a:endParaRPr lang="en-CA" dirty="0"/>
          </a:p>
          <a:p>
            <a:pPr>
              <a:buFont typeface="Monotype Sorts" pitchFamily="2" charset="2"/>
              <a:buNone/>
              <a:tabLst>
                <a:tab pos="3657600" algn="l"/>
              </a:tabLst>
              <a:defRPr/>
            </a:pPr>
            <a:r>
              <a:rPr lang="en-CA" dirty="0"/>
              <a:t>	  	</a:t>
            </a:r>
            <a:r>
              <a:rPr lang="en-CA" sz="2400" dirty="0"/>
              <a:t>should have been before 17</a:t>
            </a:r>
            <a:br>
              <a:rPr lang="en-CA" sz="2400" dirty="0"/>
            </a:br>
            <a:r>
              <a:rPr lang="en-CA" sz="2400" dirty="0"/>
              <a:t>	so it must not be there</a:t>
            </a:r>
          </a:p>
          <a:p>
            <a:pPr>
              <a:tabLst>
                <a:tab pos="3657600" algn="l"/>
              </a:tabLst>
              <a:defRPr/>
            </a:pPr>
            <a:r>
              <a:rPr lang="en-CA" dirty="0"/>
              <a:t>Saves very little time, actually</a:t>
            </a:r>
          </a:p>
          <a:p>
            <a:pPr lvl="1">
              <a:tabLst>
                <a:tab pos="3657600" algn="l"/>
              </a:tabLst>
              <a:defRPr/>
            </a:pPr>
            <a:r>
              <a:rPr lang="en-CA" dirty="0"/>
              <a:t>successful search still looks at ~½ elements</a:t>
            </a:r>
          </a:p>
          <a:p>
            <a:pPr lvl="1">
              <a:tabLst>
                <a:tab pos="3657600" algn="l"/>
              </a:tabLst>
              <a:defRPr/>
            </a:pPr>
            <a:r>
              <a:rPr lang="en-CA" dirty="0"/>
              <a:t>failed search looks at ~½ of them now, too</a:t>
            </a:r>
          </a:p>
        </p:txBody>
      </p:sp>
      <p:grpSp>
        <p:nvGrpSpPr>
          <p:cNvPr id="53252" name="Group 1041"/>
          <p:cNvGrpSpPr>
            <a:grpSpLocks/>
          </p:cNvGrpSpPr>
          <p:nvPr/>
        </p:nvGrpSpPr>
        <p:grpSpPr bwMode="auto">
          <a:xfrm>
            <a:off x="1295400" y="3141663"/>
            <a:ext cx="5867400" cy="457200"/>
            <a:chOff x="816" y="2688"/>
            <a:chExt cx="3696" cy="288"/>
          </a:xfrm>
        </p:grpSpPr>
        <p:sp>
          <p:nvSpPr>
            <p:cNvPr id="53260" name="Rectangle 1028"/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5</a:t>
              </a:r>
            </a:p>
          </p:txBody>
        </p:sp>
        <p:sp>
          <p:nvSpPr>
            <p:cNvPr id="53261" name="Rectangle 1030"/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53262" name="Rectangle 1031"/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9</a:t>
              </a:r>
            </a:p>
          </p:txBody>
        </p:sp>
        <p:sp>
          <p:nvSpPr>
            <p:cNvPr id="53263" name="Rectangle 1032"/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12</a:t>
              </a:r>
            </a:p>
          </p:txBody>
        </p:sp>
        <p:sp>
          <p:nvSpPr>
            <p:cNvPr id="53264" name="Rectangle 1033"/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13</a:t>
              </a:r>
            </a:p>
          </p:txBody>
        </p:sp>
        <p:sp>
          <p:nvSpPr>
            <p:cNvPr id="53265" name="Rectangle 1034"/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17</a:t>
              </a:r>
            </a:p>
          </p:txBody>
        </p:sp>
        <p:sp>
          <p:nvSpPr>
            <p:cNvPr id="53266" name="Rectangle 1035"/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22</a:t>
              </a:r>
            </a:p>
          </p:txBody>
        </p:sp>
        <p:sp>
          <p:nvSpPr>
            <p:cNvPr id="53267" name="Rectangle 1036"/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25</a:t>
              </a:r>
            </a:p>
          </p:txBody>
        </p:sp>
        <p:sp>
          <p:nvSpPr>
            <p:cNvPr id="53268" name="Rectangle 1037"/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27</a:t>
              </a:r>
            </a:p>
          </p:txBody>
        </p:sp>
        <p:sp>
          <p:nvSpPr>
            <p:cNvPr id="53269" name="Rectangle 1038"/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28</a:t>
              </a:r>
            </a:p>
          </p:txBody>
        </p:sp>
        <p:sp>
          <p:nvSpPr>
            <p:cNvPr id="53270" name="Rectangle 1039"/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42</a:t>
              </a:r>
            </a:p>
          </p:txBody>
        </p:sp>
      </p:grpSp>
      <p:sp>
        <p:nvSpPr>
          <p:cNvPr id="53253" name="Rectangle 1040"/>
          <p:cNvSpPr>
            <a:spLocks noChangeArrowheads="1"/>
          </p:cNvSpPr>
          <p:nvPr/>
        </p:nvSpPr>
        <p:spPr bwMode="auto">
          <a:xfrm>
            <a:off x="684213" y="3716338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15</a:t>
            </a:r>
          </a:p>
        </p:txBody>
      </p:sp>
      <p:cxnSp>
        <p:nvCxnSpPr>
          <p:cNvPr id="19" name="Shape 18"/>
          <p:cNvCxnSpPr>
            <a:cxnSpLocks noChangeShapeType="1"/>
            <a:stCxn id="53253" idx="3"/>
            <a:endCxn id="53260" idx="2"/>
          </p:cNvCxnSpPr>
          <p:nvPr/>
        </p:nvCxnSpPr>
        <p:spPr bwMode="auto">
          <a:xfrm flipV="1">
            <a:off x="1217613" y="3598863"/>
            <a:ext cx="344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0" name="Shape 19"/>
          <p:cNvCxnSpPr>
            <a:cxnSpLocks noChangeShapeType="1"/>
            <a:stCxn id="53253" idx="3"/>
            <a:endCxn id="53261" idx="2"/>
          </p:cNvCxnSpPr>
          <p:nvPr/>
        </p:nvCxnSpPr>
        <p:spPr bwMode="auto">
          <a:xfrm flipV="1">
            <a:off x="1217613" y="3598863"/>
            <a:ext cx="8778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3" name="Shape 22"/>
          <p:cNvCxnSpPr>
            <a:cxnSpLocks noChangeShapeType="1"/>
            <a:stCxn id="53253" idx="3"/>
            <a:endCxn id="53262" idx="2"/>
          </p:cNvCxnSpPr>
          <p:nvPr/>
        </p:nvCxnSpPr>
        <p:spPr bwMode="auto">
          <a:xfrm flipV="1">
            <a:off x="1217613" y="3598863"/>
            <a:ext cx="14112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6" name="Shape 25"/>
          <p:cNvCxnSpPr>
            <a:cxnSpLocks noChangeShapeType="1"/>
            <a:stCxn id="53253" idx="3"/>
            <a:endCxn id="53263" idx="2"/>
          </p:cNvCxnSpPr>
          <p:nvPr/>
        </p:nvCxnSpPr>
        <p:spPr bwMode="auto">
          <a:xfrm flipV="1">
            <a:off x="1217613" y="3598863"/>
            <a:ext cx="19446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29" name="Shape 28"/>
          <p:cNvCxnSpPr>
            <a:cxnSpLocks noChangeShapeType="1"/>
            <a:stCxn id="53253" idx="3"/>
            <a:endCxn id="53264" idx="2"/>
          </p:cNvCxnSpPr>
          <p:nvPr/>
        </p:nvCxnSpPr>
        <p:spPr bwMode="auto">
          <a:xfrm flipV="1">
            <a:off x="1217613" y="3598863"/>
            <a:ext cx="24780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  <p:cxnSp>
        <p:nvCxnSpPr>
          <p:cNvPr id="32" name="Shape 31"/>
          <p:cNvCxnSpPr>
            <a:cxnSpLocks noChangeShapeType="1"/>
            <a:stCxn id="53253" idx="3"/>
            <a:endCxn id="53265" idx="2"/>
          </p:cNvCxnSpPr>
          <p:nvPr/>
        </p:nvCxnSpPr>
        <p:spPr bwMode="auto">
          <a:xfrm flipV="1">
            <a:off x="1217613" y="3598863"/>
            <a:ext cx="3011487" cy="346075"/>
          </a:xfrm>
          <a:prstGeom prst="bentConnector2">
            <a:avLst/>
          </a:prstGeom>
          <a:noFill/>
          <a:ln w="28575" algn="ctr">
            <a:solidFill>
              <a:schemeClr val="bg2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Cutting in Half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Binary search better:</a:t>
            </a:r>
          </a:p>
          <a:p>
            <a:pPr lvl="1">
              <a:defRPr/>
            </a:pPr>
            <a:r>
              <a:rPr lang="en-US" altLang="en-US" dirty="0"/>
              <a:t>look at middle item</a:t>
            </a:r>
          </a:p>
          <a:p>
            <a:pPr lvl="1">
              <a:defRPr/>
            </a:pPr>
            <a:r>
              <a:rPr lang="en-US" altLang="en-US" dirty="0"/>
              <a:t>if it is bigger than what we’re looking for, then we only need to look in the lower half</a:t>
            </a:r>
          </a:p>
          <a:p>
            <a:pPr lvl="1">
              <a:defRPr/>
            </a:pPr>
            <a:r>
              <a:rPr lang="en-US" altLang="en-US" dirty="0"/>
              <a:t>if it’s smaller than what we’re looking for, then we only need to look in the upper half</a:t>
            </a:r>
          </a:p>
          <a:p>
            <a:pPr lvl="1">
              <a:defRPr/>
            </a:pPr>
            <a:r>
              <a:rPr lang="en-US" altLang="en-US" dirty="0"/>
              <a:t>if it’s what we’re looking for – return the index</a:t>
            </a:r>
          </a:p>
          <a:p>
            <a:pPr>
              <a:defRPr/>
            </a:pPr>
            <a:r>
              <a:rPr lang="en-US" altLang="en-US" dirty="0"/>
              <a:t>But the list needs to be sorted!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Binary Search</a:t>
            </a:r>
          </a:p>
        </p:txBody>
      </p:sp>
      <p:sp>
        <p:nvSpPr>
          <p:cNvPr id="13619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Find midpoint, compare it to the item</a:t>
            </a:r>
          </a:p>
          <a:p>
            <a:pPr lvl="1">
              <a:defRPr/>
            </a:pPr>
            <a:r>
              <a:rPr lang="en-US" altLang="en-US"/>
              <a:t>too big </a:t>
            </a:r>
            <a:r>
              <a:rPr lang="en-US" altLang="en-US">
                <a:sym typeface="Wingdings" pitchFamily="2" charset="2"/>
              </a:rPr>
              <a:t> search lower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too small  search upper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otherwise  just right!</a:t>
            </a:r>
            <a:endParaRPr lang="en-US" altLang="en-US"/>
          </a:p>
        </p:txBody>
      </p:sp>
      <p:grpSp>
        <p:nvGrpSpPr>
          <p:cNvPr id="55300" name="Group 1041"/>
          <p:cNvGrpSpPr>
            <a:grpSpLocks/>
          </p:cNvGrpSpPr>
          <p:nvPr/>
        </p:nvGrpSpPr>
        <p:grpSpPr bwMode="auto">
          <a:xfrm>
            <a:off x="1295400" y="4267200"/>
            <a:ext cx="5867400" cy="457200"/>
            <a:chOff x="816" y="2688"/>
            <a:chExt cx="3696" cy="288"/>
          </a:xfrm>
        </p:grpSpPr>
        <p:sp>
          <p:nvSpPr>
            <p:cNvPr id="55303" name="Rectangle 1028"/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5</a:t>
              </a:r>
            </a:p>
          </p:txBody>
        </p:sp>
        <p:sp>
          <p:nvSpPr>
            <p:cNvPr id="55304" name="Rectangle 1030"/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55305" name="Rectangle 1031"/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9</a:t>
              </a:r>
            </a:p>
          </p:txBody>
        </p:sp>
        <p:sp>
          <p:nvSpPr>
            <p:cNvPr id="55306" name="Rectangle 1032"/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12</a:t>
              </a:r>
            </a:p>
          </p:txBody>
        </p:sp>
        <p:sp>
          <p:nvSpPr>
            <p:cNvPr id="55307" name="Rectangle 1033"/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13</a:t>
              </a:r>
            </a:p>
          </p:txBody>
        </p:sp>
        <p:sp>
          <p:nvSpPr>
            <p:cNvPr id="55308" name="Rectangle 1034"/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17</a:t>
              </a:r>
            </a:p>
          </p:txBody>
        </p:sp>
        <p:sp>
          <p:nvSpPr>
            <p:cNvPr id="55309" name="Rectangle 1035"/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22</a:t>
              </a:r>
            </a:p>
          </p:txBody>
        </p:sp>
        <p:sp>
          <p:nvSpPr>
            <p:cNvPr id="55310" name="Rectangle 1036"/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25</a:t>
              </a:r>
            </a:p>
          </p:txBody>
        </p:sp>
        <p:sp>
          <p:nvSpPr>
            <p:cNvPr id="55311" name="Rectangle 1037"/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27</a:t>
              </a:r>
            </a:p>
          </p:txBody>
        </p:sp>
        <p:sp>
          <p:nvSpPr>
            <p:cNvPr id="55312" name="Rectangle 1038"/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28</a:t>
              </a:r>
            </a:p>
          </p:txBody>
        </p:sp>
        <p:sp>
          <p:nvSpPr>
            <p:cNvPr id="55313" name="Rectangle 1039"/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42</a:t>
              </a:r>
            </a:p>
          </p:txBody>
        </p:sp>
      </p:grpSp>
      <p:sp>
        <p:nvSpPr>
          <p:cNvPr id="55301" name="Rectangle 1040"/>
          <p:cNvSpPr>
            <a:spLocks noChangeArrowheads="1"/>
          </p:cNvSpPr>
          <p:nvPr/>
        </p:nvSpPr>
        <p:spPr bwMode="auto">
          <a:xfrm>
            <a:off x="3962400" y="51054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9</a:t>
            </a:r>
          </a:p>
        </p:txBody>
      </p:sp>
      <p:sp>
        <p:nvSpPr>
          <p:cNvPr id="136210" name="Line 1042"/>
          <p:cNvSpPr>
            <a:spLocks noChangeShapeType="1"/>
          </p:cNvSpPr>
          <p:nvPr/>
        </p:nvSpPr>
        <p:spPr bwMode="auto">
          <a:xfrm flipV="1">
            <a:off x="3962400" y="4343400"/>
            <a:ext cx="32004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Binary Search</a:t>
            </a:r>
          </a:p>
        </p:txBody>
      </p:sp>
      <p:sp>
        <p:nvSpPr>
          <p:cNvPr id="13721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Repeat until found…</a:t>
            </a:r>
          </a:p>
          <a:p>
            <a:pPr lvl="1">
              <a:defRPr/>
            </a:pPr>
            <a:r>
              <a:rPr lang="en-US" altLang="en-US"/>
              <a:t>too big </a:t>
            </a:r>
            <a:r>
              <a:rPr lang="en-US" altLang="en-US">
                <a:sym typeface="Wingdings" pitchFamily="2" charset="2"/>
              </a:rPr>
              <a:t> search lower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too small  search upper part of array</a:t>
            </a:r>
          </a:p>
          <a:p>
            <a:pPr lvl="1">
              <a:defRPr/>
            </a:pPr>
            <a:r>
              <a:rPr lang="en-US" altLang="en-US">
                <a:sym typeface="Wingdings" pitchFamily="2" charset="2"/>
              </a:rPr>
              <a:t>otherwise  just right!</a:t>
            </a:r>
            <a:endParaRPr lang="en-US" altLang="en-US"/>
          </a:p>
        </p:txBody>
      </p:sp>
      <p:grpSp>
        <p:nvGrpSpPr>
          <p:cNvPr id="56324" name="Group 1028"/>
          <p:cNvGrpSpPr>
            <a:grpSpLocks/>
          </p:cNvGrpSpPr>
          <p:nvPr/>
        </p:nvGrpSpPr>
        <p:grpSpPr bwMode="auto">
          <a:xfrm>
            <a:off x="1295400" y="4267200"/>
            <a:ext cx="5867400" cy="457200"/>
            <a:chOff x="816" y="2688"/>
            <a:chExt cx="3696" cy="288"/>
          </a:xfrm>
        </p:grpSpPr>
        <p:sp>
          <p:nvSpPr>
            <p:cNvPr id="56328" name="Rectangle 1029"/>
            <p:cNvSpPr>
              <a:spLocks noChangeArrowheads="1"/>
            </p:cNvSpPr>
            <p:nvPr/>
          </p:nvSpPr>
          <p:spPr bwMode="auto">
            <a:xfrm>
              <a:off x="81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5</a:t>
              </a:r>
            </a:p>
          </p:txBody>
        </p:sp>
        <p:sp>
          <p:nvSpPr>
            <p:cNvPr id="56329" name="Rectangle 1030"/>
            <p:cNvSpPr>
              <a:spLocks noChangeArrowheads="1"/>
            </p:cNvSpPr>
            <p:nvPr/>
          </p:nvSpPr>
          <p:spPr bwMode="auto">
            <a:xfrm>
              <a:off x="115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7</a:t>
              </a:r>
            </a:p>
          </p:txBody>
        </p:sp>
        <p:sp>
          <p:nvSpPr>
            <p:cNvPr id="56330" name="Rectangle 1031"/>
            <p:cNvSpPr>
              <a:spLocks noChangeArrowheads="1"/>
            </p:cNvSpPr>
            <p:nvPr/>
          </p:nvSpPr>
          <p:spPr bwMode="auto">
            <a:xfrm>
              <a:off x="148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9</a:t>
              </a:r>
            </a:p>
          </p:txBody>
        </p:sp>
        <p:sp>
          <p:nvSpPr>
            <p:cNvPr id="56331" name="Rectangle 1032"/>
            <p:cNvSpPr>
              <a:spLocks noChangeArrowheads="1"/>
            </p:cNvSpPr>
            <p:nvPr/>
          </p:nvSpPr>
          <p:spPr bwMode="auto">
            <a:xfrm>
              <a:off x="182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12</a:t>
              </a:r>
            </a:p>
          </p:txBody>
        </p:sp>
        <p:sp>
          <p:nvSpPr>
            <p:cNvPr id="56332" name="Rectangle 1033"/>
            <p:cNvSpPr>
              <a:spLocks noChangeArrowheads="1"/>
            </p:cNvSpPr>
            <p:nvPr/>
          </p:nvSpPr>
          <p:spPr bwMode="auto">
            <a:xfrm>
              <a:off x="216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13</a:t>
              </a:r>
            </a:p>
          </p:txBody>
        </p:sp>
        <p:sp>
          <p:nvSpPr>
            <p:cNvPr id="56333" name="Rectangle 1034"/>
            <p:cNvSpPr>
              <a:spLocks noChangeArrowheads="1"/>
            </p:cNvSpPr>
            <p:nvPr/>
          </p:nvSpPr>
          <p:spPr bwMode="auto">
            <a:xfrm>
              <a:off x="249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17</a:t>
              </a:r>
            </a:p>
          </p:txBody>
        </p:sp>
        <p:sp>
          <p:nvSpPr>
            <p:cNvPr id="56334" name="Rectangle 1035"/>
            <p:cNvSpPr>
              <a:spLocks noChangeArrowheads="1"/>
            </p:cNvSpPr>
            <p:nvPr/>
          </p:nvSpPr>
          <p:spPr bwMode="auto">
            <a:xfrm>
              <a:off x="2832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22</a:t>
              </a:r>
            </a:p>
          </p:txBody>
        </p:sp>
        <p:sp>
          <p:nvSpPr>
            <p:cNvPr id="56335" name="Rectangle 1036"/>
            <p:cNvSpPr>
              <a:spLocks noChangeArrowheads="1"/>
            </p:cNvSpPr>
            <p:nvPr/>
          </p:nvSpPr>
          <p:spPr bwMode="auto">
            <a:xfrm>
              <a:off x="3168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25</a:t>
              </a:r>
            </a:p>
          </p:txBody>
        </p:sp>
        <p:sp>
          <p:nvSpPr>
            <p:cNvPr id="56336" name="Rectangle 1037"/>
            <p:cNvSpPr>
              <a:spLocks noChangeArrowheads="1"/>
            </p:cNvSpPr>
            <p:nvPr/>
          </p:nvSpPr>
          <p:spPr bwMode="auto">
            <a:xfrm>
              <a:off x="3504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27</a:t>
              </a:r>
            </a:p>
          </p:txBody>
        </p:sp>
        <p:sp>
          <p:nvSpPr>
            <p:cNvPr id="56337" name="Rectangle 1038"/>
            <p:cNvSpPr>
              <a:spLocks noChangeArrowheads="1"/>
            </p:cNvSpPr>
            <p:nvPr/>
          </p:nvSpPr>
          <p:spPr bwMode="auto">
            <a:xfrm>
              <a:off x="3840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28</a:t>
              </a:r>
            </a:p>
          </p:txBody>
        </p:sp>
        <p:sp>
          <p:nvSpPr>
            <p:cNvPr id="56338" name="Rectangle 1039"/>
            <p:cNvSpPr>
              <a:spLocks noChangeArrowheads="1"/>
            </p:cNvSpPr>
            <p:nvPr/>
          </p:nvSpPr>
          <p:spPr bwMode="auto">
            <a:xfrm>
              <a:off x="4176" y="2688"/>
              <a:ext cx="336" cy="2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/>
                <a:t>42</a:t>
              </a:r>
            </a:p>
          </p:txBody>
        </p:sp>
      </p:grpSp>
      <p:sp>
        <p:nvSpPr>
          <p:cNvPr id="56325" name="Rectangle 1040"/>
          <p:cNvSpPr>
            <a:spLocks noChangeArrowheads="1"/>
          </p:cNvSpPr>
          <p:nvPr/>
        </p:nvSpPr>
        <p:spPr bwMode="auto">
          <a:xfrm>
            <a:off x="2362200" y="510540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9</a:t>
            </a:r>
          </a:p>
        </p:txBody>
      </p:sp>
      <p:sp>
        <p:nvSpPr>
          <p:cNvPr id="56326" name="Line 1041"/>
          <p:cNvSpPr>
            <a:spLocks noChangeShapeType="1"/>
          </p:cNvSpPr>
          <p:nvPr/>
        </p:nvSpPr>
        <p:spPr bwMode="auto">
          <a:xfrm flipV="1">
            <a:off x="3962400" y="4343400"/>
            <a:ext cx="3200400" cy="304800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37234" name="Oval 1042"/>
          <p:cNvSpPr>
            <a:spLocks noChangeArrowheads="1"/>
          </p:cNvSpPr>
          <p:nvPr/>
        </p:nvSpPr>
        <p:spPr bwMode="auto">
          <a:xfrm>
            <a:off x="2286000" y="3886200"/>
            <a:ext cx="685800" cy="2209800"/>
          </a:xfrm>
          <a:prstGeom prst="ellipse">
            <a:avLst/>
          </a:prstGeom>
          <a:noFill/>
          <a:ln w="57150">
            <a:solidFill>
              <a:srgbClr val="00B0F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7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34" grpId="0" animBg="1"/>
    </p:bldLst>
  </p:timing>
</p:sld>
</file>

<file path=ppt/theme/theme1.xml><?xml version="1.0" encoding="utf-8"?>
<a:theme xmlns:a="http://schemas.openxmlformats.org/drawingml/2006/main" name="06loops">
  <a:themeElements>
    <a:clrScheme name="">
      <a:dk1>
        <a:srgbClr val="000000"/>
      </a:dk1>
      <a:lt1>
        <a:srgbClr val="FFFFFF"/>
      </a:lt1>
      <a:dk2>
        <a:srgbClr val="CF0E30"/>
      </a:dk2>
      <a:lt2>
        <a:srgbClr val="FFFFFF"/>
      </a:lt2>
      <a:accent1>
        <a:srgbClr val="114FFB"/>
      </a:accent1>
      <a:accent2>
        <a:srgbClr val="FC0128"/>
      </a:accent2>
      <a:accent3>
        <a:srgbClr val="E4AAAD"/>
      </a:accent3>
      <a:accent4>
        <a:srgbClr val="DADADA"/>
      </a:accent4>
      <a:accent5>
        <a:srgbClr val="AAB2FD"/>
      </a:accent5>
      <a:accent6>
        <a:srgbClr val="E40123"/>
      </a:accent6>
      <a:hlink>
        <a:srgbClr val="00DFCA"/>
      </a:hlink>
      <a:folHlink>
        <a:srgbClr val="F76681"/>
      </a:folHlink>
    </a:clrScheme>
    <a:fontScheme name="06loo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06loop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6loop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6loo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2024-08-Analysis</Template>
  <TotalTime>1881911</TotalTime>
  <Pages>31</Pages>
  <Words>3290</Words>
  <Application>Microsoft Office PowerPoint</Application>
  <PresentationFormat>On-screen Show (4:3)</PresentationFormat>
  <Paragraphs>823</Paragraphs>
  <Slides>56</Slides>
  <Notes>51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3" baseType="lpstr">
      <vt:lpstr>Arial</vt:lpstr>
      <vt:lpstr>Courier New</vt:lpstr>
      <vt:lpstr>Monotype Sorts</vt:lpstr>
      <vt:lpstr>Symbol</vt:lpstr>
      <vt:lpstr>Times New Roman</vt:lpstr>
      <vt:lpstr>Wingdings</vt:lpstr>
      <vt:lpstr>06loops</vt:lpstr>
      <vt:lpstr>Simple Sorting Methods</vt:lpstr>
      <vt:lpstr>Outline</vt:lpstr>
      <vt:lpstr>Searching an Unsorted List</vt:lpstr>
      <vt:lpstr>Example Searches</vt:lpstr>
      <vt:lpstr>Search Times</vt:lpstr>
      <vt:lpstr>Searching a Sorted List</vt:lpstr>
      <vt:lpstr>Cutting in Half</vt:lpstr>
      <vt:lpstr>Binary Search</vt:lpstr>
      <vt:lpstr>Binary Search</vt:lpstr>
      <vt:lpstr>Binary Search</vt:lpstr>
      <vt:lpstr>Binary Search</vt:lpstr>
      <vt:lpstr>Binary Search</vt:lpstr>
      <vt:lpstr>Binary Search</vt:lpstr>
      <vt:lpstr>Search Times</vt:lpstr>
      <vt:lpstr>Searching</vt:lpstr>
      <vt:lpstr>Some Simple Sorting Methods</vt:lpstr>
      <vt:lpstr>Bubble Sort</vt:lpstr>
      <vt:lpstr>Bubble Sort</vt:lpstr>
      <vt:lpstr>Bubble Sort</vt:lpstr>
      <vt:lpstr>Bubble Sort Considered Bad</vt:lpstr>
      <vt:lpstr>Exercise</vt:lpstr>
      <vt:lpstr>Selection Sort</vt:lpstr>
      <vt:lpstr>Selection Sort</vt:lpstr>
      <vt:lpstr>Selection Sort Top-Level Trace</vt:lpstr>
      <vt:lpstr>Selection Sort Top-Level Trace</vt:lpstr>
      <vt:lpstr>Selection Sort Top-Level Trace</vt:lpstr>
      <vt:lpstr>Selection Sort Top-Level Trace</vt:lpstr>
      <vt:lpstr>Selection Sort Top-Level Trace</vt:lpstr>
      <vt:lpstr>Exercise</vt:lpstr>
      <vt:lpstr>Insertion Sort</vt:lpstr>
      <vt:lpstr>Insertion Sort</vt:lpstr>
      <vt:lpstr>Insertion Sort Top-Level Trace</vt:lpstr>
      <vt:lpstr>Insertion Sort Top-Level Trace</vt:lpstr>
      <vt:lpstr>Insertion Sort Top-Level Trace</vt:lpstr>
      <vt:lpstr>Insertion Sort Top-Level Trace</vt:lpstr>
      <vt:lpstr>Insertion Sort Top-Level Trace</vt:lpstr>
      <vt:lpstr>Exercise</vt:lpstr>
      <vt:lpstr>Insertion Sort Pseudo-Code</vt:lpstr>
      <vt:lpstr>Exercise</vt:lpstr>
      <vt:lpstr>Choosing Which to Use</vt:lpstr>
      <vt:lpstr>Exercise</vt:lpstr>
      <vt:lpstr>Choosing Which to Use</vt:lpstr>
      <vt:lpstr>Exercise</vt:lpstr>
      <vt:lpstr>Shell Sort</vt:lpstr>
      <vt:lpstr>Shell Sort: Gap = 5</vt:lpstr>
      <vt:lpstr>Shell Sort: Gap = 5 (cont)</vt:lpstr>
      <vt:lpstr>Shell Sort: Gap = 5 (cont)</vt:lpstr>
      <vt:lpstr>Shell Sort: Gap = 3</vt:lpstr>
      <vt:lpstr>Shell Sort: Gap = 3 (cont)</vt:lpstr>
      <vt:lpstr>Shell Sort: Gap = 1</vt:lpstr>
      <vt:lpstr>Gap Sizes</vt:lpstr>
      <vt:lpstr>Gap Sizes</vt:lpstr>
      <vt:lpstr>Shell Sort</vt:lpstr>
      <vt:lpstr>Exercise</vt:lpstr>
      <vt:lpstr>Comments</vt:lpstr>
      <vt:lpstr>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Looping</dc:title>
  <dc:creator>mark</dc:creator>
  <cp:lastModifiedBy>Mark Young</cp:lastModifiedBy>
  <cp:revision>75</cp:revision>
  <cp:lastPrinted>1601-01-01T00:00:00Z</cp:lastPrinted>
  <dcterms:created xsi:type="dcterms:W3CDTF">1998-05-26T02:22:10Z</dcterms:created>
  <dcterms:modified xsi:type="dcterms:W3CDTF">2025-12-20T23:47:28Z</dcterms:modified>
</cp:coreProperties>
</file>