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1" r:id="rId4"/>
  </p:sldMasterIdLst>
  <p:notesMasterIdLst>
    <p:notesMasterId r:id="rId28"/>
  </p:notesMasterIdLst>
  <p:handoutMasterIdLst>
    <p:handoutMasterId r:id="rId29"/>
  </p:handoutMasterIdLst>
  <p:sldIdLst>
    <p:sldId id="256" r:id="rId5"/>
    <p:sldId id="527" r:id="rId6"/>
    <p:sldId id="528" r:id="rId7"/>
    <p:sldId id="546" r:id="rId8"/>
    <p:sldId id="547" r:id="rId9"/>
    <p:sldId id="548" r:id="rId10"/>
    <p:sldId id="549" r:id="rId11"/>
    <p:sldId id="550" r:id="rId12"/>
    <p:sldId id="551" r:id="rId13"/>
    <p:sldId id="552" r:id="rId14"/>
    <p:sldId id="553" r:id="rId15"/>
    <p:sldId id="554" r:id="rId16"/>
    <p:sldId id="555" r:id="rId17"/>
    <p:sldId id="556" r:id="rId18"/>
    <p:sldId id="562" r:id="rId19"/>
    <p:sldId id="565" r:id="rId20"/>
    <p:sldId id="557" r:id="rId21"/>
    <p:sldId id="558" r:id="rId22"/>
    <p:sldId id="559" r:id="rId23"/>
    <p:sldId id="560" r:id="rId24"/>
    <p:sldId id="563" r:id="rId25"/>
    <p:sldId id="564" r:id="rId26"/>
    <p:sldId id="493" r:id="rId27"/>
  </p:sldIdLst>
  <p:sldSz cx="9144000" cy="6858000" type="screen4x3"/>
  <p:notesSz cx="6858000" cy="9144000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06D3A"/>
    <a:srgbClr val="FFFFCC"/>
    <a:srgbClr val="FFFF00"/>
    <a:srgbClr val="000041"/>
    <a:srgbClr val="FF0041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EA62AA8-1DB4-4F81-9278-4448079129D3}" v="1" dt="2024-01-30T16:17:13.16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135" autoAdjust="0"/>
    <p:restoredTop sz="90929"/>
  </p:normalViewPr>
  <p:slideViewPr>
    <p:cSldViewPr>
      <p:cViewPr varScale="1">
        <p:scale>
          <a:sx n="102" d="100"/>
          <a:sy n="102" d="100"/>
        </p:scale>
        <p:origin x="1000" y="8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1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presProps" Target="presProps.xml"/><Relationship Id="rId35" Type="http://schemas.microsoft.com/office/2015/10/relationships/revisionInfo" Target="revisionInfo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k Young" userId="055a4c4f-05b9-4cd6-bda8-0cc88b7b58d3" providerId="ADAL" clId="{0EA62AA8-1DB4-4F81-9278-4448079129D3}"/>
    <pc:docChg chg="delSld modSld">
      <pc:chgData name="Mark Young" userId="055a4c4f-05b9-4cd6-bda8-0cc88b7b58d3" providerId="ADAL" clId="{0EA62AA8-1DB4-4F81-9278-4448079129D3}" dt="2024-01-30T16:22:54.919" v="43" actId="207"/>
      <pc:docMkLst>
        <pc:docMk/>
      </pc:docMkLst>
      <pc:sldChg chg="modSp mod">
        <pc:chgData name="Mark Young" userId="055a4c4f-05b9-4cd6-bda8-0cc88b7b58d3" providerId="ADAL" clId="{0EA62AA8-1DB4-4F81-9278-4448079129D3}" dt="2024-01-30T16:17:32.674" v="18" actId="20577"/>
        <pc:sldMkLst>
          <pc:docMk/>
          <pc:sldMk cId="0" sldId="256"/>
        </pc:sldMkLst>
        <pc:spChg chg="mod">
          <ac:chgData name="Mark Young" userId="055a4c4f-05b9-4cd6-bda8-0cc88b7b58d3" providerId="ADAL" clId="{0EA62AA8-1DB4-4F81-9278-4448079129D3}" dt="2024-01-30T16:17:32.674" v="18" actId="20577"/>
          <ac:spMkLst>
            <pc:docMk/>
            <pc:sldMk cId="0" sldId="256"/>
            <ac:spMk id="4100" creationId="{00000000-0000-0000-0000-000000000000}"/>
          </ac:spMkLst>
        </pc:spChg>
      </pc:sldChg>
      <pc:sldChg chg="modSp mod">
        <pc:chgData name="Mark Young" userId="055a4c4f-05b9-4cd6-bda8-0cc88b7b58d3" providerId="ADAL" clId="{0EA62AA8-1DB4-4F81-9278-4448079129D3}" dt="2024-01-30T16:18:14.215" v="21" actId="207"/>
        <pc:sldMkLst>
          <pc:docMk/>
          <pc:sldMk cId="0" sldId="546"/>
        </pc:sldMkLst>
        <pc:spChg chg="mod">
          <ac:chgData name="Mark Young" userId="055a4c4f-05b9-4cd6-bda8-0cc88b7b58d3" providerId="ADAL" clId="{0EA62AA8-1DB4-4F81-9278-4448079129D3}" dt="2024-01-30T16:18:14.215" v="21" actId="207"/>
          <ac:spMkLst>
            <pc:docMk/>
            <pc:sldMk cId="0" sldId="546"/>
            <ac:spMk id="3" creationId="{00000000-0000-0000-0000-000000000000}"/>
          </ac:spMkLst>
        </pc:spChg>
      </pc:sldChg>
      <pc:sldChg chg="modSp mod">
        <pc:chgData name="Mark Young" userId="055a4c4f-05b9-4cd6-bda8-0cc88b7b58d3" providerId="ADAL" clId="{0EA62AA8-1DB4-4F81-9278-4448079129D3}" dt="2024-01-30T16:18:36.289" v="23" actId="207"/>
        <pc:sldMkLst>
          <pc:docMk/>
          <pc:sldMk cId="0" sldId="547"/>
        </pc:sldMkLst>
        <pc:spChg chg="mod">
          <ac:chgData name="Mark Young" userId="055a4c4f-05b9-4cd6-bda8-0cc88b7b58d3" providerId="ADAL" clId="{0EA62AA8-1DB4-4F81-9278-4448079129D3}" dt="2024-01-30T16:18:36.289" v="23" actId="207"/>
          <ac:spMkLst>
            <pc:docMk/>
            <pc:sldMk cId="0" sldId="547"/>
            <ac:spMk id="3" creationId="{00000000-0000-0000-0000-000000000000}"/>
          </ac:spMkLst>
        </pc:spChg>
      </pc:sldChg>
      <pc:sldChg chg="modSp mod">
        <pc:chgData name="Mark Young" userId="055a4c4f-05b9-4cd6-bda8-0cc88b7b58d3" providerId="ADAL" clId="{0EA62AA8-1DB4-4F81-9278-4448079129D3}" dt="2024-01-30T16:18:54.973" v="24" actId="207"/>
        <pc:sldMkLst>
          <pc:docMk/>
          <pc:sldMk cId="0" sldId="548"/>
        </pc:sldMkLst>
        <pc:spChg chg="mod">
          <ac:chgData name="Mark Young" userId="055a4c4f-05b9-4cd6-bda8-0cc88b7b58d3" providerId="ADAL" clId="{0EA62AA8-1DB4-4F81-9278-4448079129D3}" dt="2024-01-30T16:18:54.973" v="24" actId="207"/>
          <ac:spMkLst>
            <pc:docMk/>
            <pc:sldMk cId="0" sldId="548"/>
            <ac:spMk id="3" creationId="{00000000-0000-0000-0000-000000000000}"/>
          </ac:spMkLst>
        </pc:spChg>
      </pc:sldChg>
      <pc:sldChg chg="modSp mod">
        <pc:chgData name="Mark Young" userId="055a4c4f-05b9-4cd6-bda8-0cc88b7b58d3" providerId="ADAL" clId="{0EA62AA8-1DB4-4F81-9278-4448079129D3}" dt="2024-01-30T16:19:07.230" v="26" actId="207"/>
        <pc:sldMkLst>
          <pc:docMk/>
          <pc:sldMk cId="0" sldId="549"/>
        </pc:sldMkLst>
        <pc:spChg chg="mod">
          <ac:chgData name="Mark Young" userId="055a4c4f-05b9-4cd6-bda8-0cc88b7b58d3" providerId="ADAL" clId="{0EA62AA8-1DB4-4F81-9278-4448079129D3}" dt="2024-01-30T16:19:07.230" v="26" actId="207"/>
          <ac:spMkLst>
            <pc:docMk/>
            <pc:sldMk cId="0" sldId="549"/>
            <ac:spMk id="3" creationId="{00000000-0000-0000-0000-000000000000}"/>
          </ac:spMkLst>
        </pc:spChg>
      </pc:sldChg>
      <pc:sldChg chg="modSp mod">
        <pc:chgData name="Mark Young" userId="055a4c4f-05b9-4cd6-bda8-0cc88b7b58d3" providerId="ADAL" clId="{0EA62AA8-1DB4-4F81-9278-4448079129D3}" dt="2024-01-30T16:19:24.615" v="29" actId="208"/>
        <pc:sldMkLst>
          <pc:docMk/>
          <pc:sldMk cId="0" sldId="550"/>
        </pc:sldMkLst>
        <pc:spChg chg="mod">
          <ac:chgData name="Mark Young" userId="055a4c4f-05b9-4cd6-bda8-0cc88b7b58d3" providerId="ADAL" clId="{0EA62AA8-1DB4-4F81-9278-4448079129D3}" dt="2024-01-30T16:19:18.259" v="28" actId="207"/>
          <ac:spMkLst>
            <pc:docMk/>
            <pc:sldMk cId="0" sldId="550"/>
            <ac:spMk id="3" creationId="{00000000-0000-0000-0000-000000000000}"/>
          </ac:spMkLst>
        </pc:spChg>
        <pc:cxnChg chg="mod">
          <ac:chgData name="Mark Young" userId="055a4c4f-05b9-4cd6-bda8-0cc88b7b58d3" providerId="ADAL" clId="{0EA62AA8-1DB4-4F81-9278-4448079129D3}" dt="2024-01-30T16:19:24.615" v="29" actId="208"/>
          <ac:cxnSpMkLst>
            <pc:docMk/>
            <pc:sldMk cId="0" sldId="550"/>
            <ac:cxnSpMk id="36873" creationId="{00000000-0000-0000-0000-000000000000}"/>
          </ac:cxnSpMkLst>
        </pc:cxnChg>
        <pc:cxnChg chg="mod">
          <ac:chgData name="Mark Young" userId="055a4c4f-05b9-4cd6-bda8-0cc88b7b58d3" providerId="ADAL" clId="{0EA62AA8-1DB4-4F81-9278-4448079129D3}" dt="2024-01-30T16:19:24.615" v="29" actId="208"/>
          <ac:cxnSpMkLst>
            <pc:docMk/>
            <pc:sldMk cId="0" sldId="550"/>
            <ac:cxnSpMk id="36874" creationId="{00000000-0000-0000-0000-000000000000}"/>
          </ac:cxnSpMkLst>
        </pc:cxnChg>
        <pc:cxnChg chg="mod">
          <ac:chgData name="Mark Young" userId="055a4c4f-05b9-4cd6-bda8-0cc88b7b58d3" providerId="ADAL" clId="{0EA62AA8-1DB4-4F81-9278-4448079129D3}" dt="2024-01-30T16:19:24.615" v="29" actId="208"/>
          <ac:cxnSpMkLst>
            <pc:docMk/>
            <pc:sldMk cId="0" sldId="550"/>
            <ac:cxnSpMk id="36875" creationId="{00000000-0000-0000-0000-000000000000}"/>
          </ac:cxnSpMkLst>
        </pc:cxnChg>
        <pc:cxnChg chg="mod">
          <ac:chgData name="Mark Young" userId="055a4c4f-05b9-4cd6-bda8-0cc88b7b58d3" providerId="ADAL" clId="{0EA62AA8-1DB4-4F81-9278-4448079129D3}" dt="2024-01-30T16:19:24.615" v="29" actId="208"/>
          <ac:cxnSpMkLst>
            <pc:docMk/>
            <pc:sldMk cId="0" sldId="550"/>
            <ac:cxnSpMk id="36876" creationId="{00000000-0000-0000-0000-000000000000}"/>
          </ac:cxnSpMkLst>
        </pc:cxnChg>
      </pc:sldChg>
      <pc:sldChg chg="modSp mod">
        <pc:chgData name="Mark Young" userId="055a4c4f-05b9-4cd6-bda8-0cc88b7b58d3" providerId="ADAL" clId="{0EA62AA8-1DB4-4F81-9278-4448079129D3}" dt="2024-01-30T16:19:32.143" v="30" actId="207"/>
        <pc:sldMkLst>
          <pc:docMk/>
          <pc:sldMk cId="0" sldId="551"/>
        </pc:sldMkLst>
        <pc:spChg chg="mod">
          <ac:chgData name="Mark Young" userId="055a4c4f-05b9-4cd6-bda8-0cc88b7b58d3" providerId="ADAL" clId="{0EA62AA8-1DB4-4F81-9278-4448079129D3}" dt="2024-01-30T16:19:32.143" v="30" actId="207"/>
          <ac:spMkLst>
            <pc:docMk/>
            <pc:sldMk cId="0" sldId="551"/>
            <ac:spMk id="3" creationId="{00000000-0000-0000-0000-000000000000}"/>
          </ac:spMkLst>
        </pc:spChg>
      </pc:sldChg>
      <pc:sldChg chg="modSp mod">
        <pc:chgData name="Mark Young" userId="055a4c4f-05b9-4cd6-bda8-0cc88b7b58d3" providerId="ADAL" clId="{0EA62AA8-1DB4-4F81-9278-4448079129D3}" dt="2024-01-30T16:19:47.610" v="31" actId="207"/>
        <pc:sldMkLst>
          <pc:docMk/>
          <pc:sldMk cId="0" sldId="552"/>
        </pc:sldMkLst>
        <pc:spChg chg="mod">
          <ac:chgData name="Mark Young" userId="055a4c4f-05b9-4cd6-bda8-0cc88b7b58d3" providerId="ADAL" clId="{0EA62AA8-1DB4-4F81-9278-4448079129D3}" dt="2024-01-30T16:19:47.610" v="31" actId="207"/>
          <ac:spMkLst>
            <pc:docMk/>
            <pc:sldMk cId="0" sldId="552"/>
            <ac:spMk id="3" creationId="{00000000-0000-0000-0000-000000000000}"/>
          </ac:spMkLst>
        </pc:spChg>
      </pc:sldChg>
      <pc:sldChg chg="modSp mod">
        <pc:chgData name="Mark Young" userId="055a4c4f-05b9-4cd6-bda8-0cc88b7b58d3" providerId="ADAL" clId="{0EA62AA8-1DB4-4F81-9278-4448079129D3}" dt="2024-01-30T16:19:58.559" v="33" actId="207"/>
        <pc:sldMkLst>
          <pc:docMk/>
          <pc:sldMk cId="0" sldId="553"/>
        </pc:sldMkLst>
        <pc:spChg chg="mod">
          <ac:chgData name="Mark Young" userId="055a4c4f-05b9-4cd6-bda8-0cc88b7b58d3" providerId="ADAL" clId="{0EA62AA8-1DB4-4F81-9278-4448079129D3}" dt="2024-01-30T16:19:58.559" v="33" actId="207"/>
          <ac:spMkLst>
            <pc:docMk/>
            <pc:sldMk cId="0" sldId="553"/>
            <ac:spMk id="3" creationId="{00000000-0000-0000-0000-000000000000}"/>
          </ac:spMkLst>
        </pc:spChg>
      </pc:sldChg>
      <pc:sldChg chg="modSp mod">
        <pc:chgData name="Mark Young" userId="055a4c4f-05b9-4cd6-bda8-0cc88b7b58d3" providerId="ADAL" clId="{0EA62AA8-1DB4-4F81-9278-4448079129D3}" dt="2024-01-30T16:20:34.936" v="35" actId="207"/>
        <pc:sldMkLst>
          <pc:docMk/>
          <pc:sldMk cId="0" sldId="554"/>
        </pc:sldMkLst>
        <pc:spChg chg="mod">
          <ac:chgData name="Mark Young" userId="055a4c4f-05b9-4cd6-bda8-0cc88b7b58d3" providerId="ADAL" clId="{0EA62AA8-1DB4-4F81-9278-4448079129D3}" dt="2024-01-30T16:20:34.936" v="35" actId="207"/>
          <ac:spMkLst>
            <pc:docMk/>
            <pc:sldMk cId="0" sldId="554"/>
            <ac:spMk id="3" creationId="{00000000-0000-0000-0000-000000000000}"/>
          </ac:spMkLst>
        </pc:spChg>
      </pc:sldChg>
      <pc:sldChg chg="modSp mod">
        <pc:chgData name="Mark Young" userId="055a4c4f-05b9-4cd6-bda8-0cc88b7b58d3" providerId="ADAL" clId="{0EA62AA8-1DB4-4F81-9278-4448079129D3}" dt="2024-01-30T16:20:52.642" v="36" actId="207"/>
        <pc:sldMkLst>
          <pc:docMk/>
          <pc:sldMk cId="0" sldId="555"/>
        </pc:sldMkLst>
        <pc:spChg chg="mod">
          <ac:chgData name="Mark Young" userId="055a4c4f-05b9-4cd6-bda8-0cc88b7b58d3" providerId="ADAL" clId="{0EA62AA8-1DB4-4F81-9278-4448079129D3}" dt="2024-01-30T16:20:52.642" v="36" actId="207"/>
          <ac:spMkLst>
            <pc:docMk/>
            <pc:sldMk cId="0" sldId="555"/>
            <ac:spMk id="3" creationId="{00000000-0000-0000-0000-000000000000}"/>
          </ac:spMkLst>
        </pc:spChg>
      </pc:sldChg>
      <pc:sldChg chg="modSp mod">
        <pc:chgData name="Mark Young" userId="055a4c4f-05b9-4cd6-bda8-0cc88b7b58d3" providerId="ADAL" clId="{0EA62AA8-1DB4-4F81-9278-4448079129D3}" dt="2024-01-30T16:22:07.454" v="40" actId="207"/>
        <pc:sldMkLst>
          <pc:docMk/>
          <pc:sldMk cId="0" sldId="557"/>
        </pc:sldMkLst>
        <pc:spChg chg="mod">
          <ac:chgData name="Mark Young" userId="055a4c4f-05b9-4cd6-bda8-0cc88b7b58d3" providerId="ADAL" clId="{0EA62AA8-1DB4-4F81-9278-4448079129D3}" dt="2024-01-30T16:22:07.454" v="40" actId="207"/>
          <ac:spMkLst>
            <pc:docMk/>
            <pc:sldMk cId="0" sldId="557"/>
            <ac:spMk id="3" creationId="{00000000-0000-0000-0000-000000000000}"/>
          </ac:spMkLst>
        </pc:spChg>
      </pc:sldChg>
      <pc:sldChg chg="modSp mod">
        <pc:chgData name="Mark Young" userId="055a4c4f-05b9-4cd6-bda8-0cc88b7b58d3" providerId="ADAL" clId="{0EA62AA8-1DB4-4F81-9278-4448079129D3}" dt="2024-01-30T16:22:17.126" v="41" actId="207"/>
        <pc:sldMkLst>
          <pc:docMk/>
          <pc:sldMk cId="0" sldId="558"/>
        </pc:sldMkLst>
        <pc:spChg chg="mod">
          <ac:chgData name="Mark Young" userId="055a4c4f-05b9-4cd6-bda8-0cc88b7b58d3" providerId="ADAL" clId="{0EA62AA8-1DB4-4F81-9278-4448079129D3}" dt="2024-01-30T16:22:17.126" v="41" actId="207"/>
          <ac:spMkLst>
            <pc:docMk/>
            <pc:sldMk cId="0" sldId="558"/>
            <ac:spMk id="3" creationId="{00000000-0000-0000-0000-000000000000}"/>
          </ac:spMkLst>
        </pc:spChg>
      </pc:sldChg>
      <pc:sldChg chg="modSp mod">
        <pc:chgData name="Mark Young" userId="055a4c4f-05b9-4cd6-bda8-0cc88b7b58d3" providerId="ADAL" clId="{0EA62AA8-1DB4-4F81-9278-4448079129D3}" dt="2024-01-30T16:21:20.931" v="37" actId="207"/>
        <pc:sldMkLst>
          <pc:docMk/>
          <pc:sldMk cId="643333185" sldId="562"/>
        </pc:sldMkLst>
        <pc:spChg chg="mod">
          <ac:chgData name="Mark Young" userId="055a4c4f-05b9-4cd6-bda8-0cc88b7b58d3" providerId="ADAL" clId="{0EA62AA8-1DB4-4F81-9278-4448079129D3}" dt="2024-01-30T16:21:20.931" v="37" actId="207"/>
          <ac:spMkLst>
            <pc:docMk/>
            <pc:sldMk cId="643333185" sldId="562"/>
            <ac:spMk id="3" creationId="{373DF7CC-58EF-49FB-9D75-F77FF8BB82D7}"/>
          </ac:spMkLst>
        </pc:spChg>
      </pc:sldChg>
      <pc:sldChg chg="modSp mod">
        <pc:chgData name="Mark Young" userId="055a4c4f-05b9-4cd6-bda8-0cc88b7b58d3" providerId="ADAL" clId="{0EA62AA8-1DB4-4F81-9278-4448079129D3}" dt="2024-01-30T16:22:54.919" v="43" actId="207"/>
        <pc:sldMkLst>
          <pc:docMk/>
          <pc:sldMk cId="4027173369" sldId="563"/>
        </pc:sldMkLst>
        <pc:spChg chg="mod">
          <ac:chgData name="Mark Young" userId="055a4c4f-05b9-4cd6-bda8-0cc88b7b58d3" providerId="ADAL" clId="{0EA62AA8-1DB4-4F81-9278-4448079129D3}" dt="2024-01-30T16:22:54.919" v="43" actId="207"/>
          <ac:spMkLst>
            <pc:docMk/>
            <pc:sldMk cId="4027173369" sldId="563"/>
            <ac:spMk id="3" creationId="{1ECA38A4-8929-4CAC-807F-2AA757558563}"/>
          </ac:spMkLst>
        </pc:spChg>
      </pc:sldChg>
      <pc:sldChg chg="modSp mod">
        <pc:chgData name="Mark Young" userId="055a4c4f-05b9-4cd6-bda8-0cc88b7b58d3" providerId="ADAL" clId="{0EA62AA8-1DB4-4F81-9278-4448079129D3}" dt="2024-01-30T16:21:40.318" v="39" actId="207"/>
        <pc:sldMkLst>
          <pc:docMk/>
          <pc:sldMk cId="3282957826" sldId="565"/>
        </pc:sldMkLst>
        <pc:spChg chg="mod">
          <ac:chgData name="Mark Young" userId="055a4c4f-05b9-4cd6-bda8-0cc88b7b58d3" providerId="ADAL" clId="{0EA62AA8-1DB4-4F81-9278-4448079129D3}" dt="2024-01-30T16:21:40.318" v="39" actId="207"/>
          <ac:spMkLst>
            <pc:docMk/>
            <pc:sldMk cId="3282957826" sldId="565"/>
            <ac:spMk id="3" creationId="{373DF7CC-58EF-49FB-9D75-F77FF8BB82D7}"/>
          </ac:spMkLst>
        </pc:spChg>
      </pc:sldChg>
      <pc:sldChg chg="del">
        <pc:chgData name="Mark Young" userId="055a4c4f-05b9-4cd6-bda8-0cc88b7b58d3" providerId="ADAL" clId="{0EA62AA8-1DB4-4F81-9278-4448079129D3}" dt="2024-01-30T16:17:22.013" v="0" actId="47"/>
        <pc:sldMkLst>
          <pc:docMk/>
          <pc:sldMk cId="0" sldId="620"/>
        </pc:sldMkLst>
      </pc:sldChg>
      <pc:sldChg chg="del">
        <pc:chgData name="Mark Young" userId="055a4c4f-05b9-4cd6-bda8-0cc88b7b58d3" providerId="ADAL" clId="{0EA62AA8-1DB4-4F81-9278-4448079129D3}" dt="2024-01-30T16:17:22.013" v="0" actId="47"/>
        <pc:sldMkLst>
          <pc:docMk/>
          <pc:sldMk cId="0" sldId="630"/>
        </pc:sldMkLst>
      </pc:sldChg>
      <pc:sldChg chg="del">
        <pc:chgData name="Mark Young" userId="055a4c4f-05b9-4cd6-bda8-0cc88b7b58d3" providerId="ADAL" clId="{0EA62AA8-1DB4-4F81-9278-4448079129D3}" dt="2024-01-30T16:17:22.013" v="0" actId="47"/>
        <pc:sldMkLst>
          <pc:docMk/>
          <pc:sldMk cId="0" sldId="631"/>
        </pc:sldMkLst>
      </pc:sldChg>
      <pc:sldChg chg="del">
        <pc:chgData name="Mark Young" userId="055a4c4f-05b9-4cd6-bda8-0cc88b7b58d3" providerId="ADAL" clId="{0EA62AA8-1DB4-4F81-9278-4448079129D3}" dt="2024-01-30T16:17:22.013" v="0" actId="47"/>
        <pc:sldMkLst>
          <pc:docMk/>
          <pc:sldMk cId="0" sldId="646"/>
        </pc:sldMkLst>
      </pc:sldChg>
      <pc:sldChg chg="del">
        <pc:chgData name="Mark Young" userId="055a4c4f-05b9-4cd6-bda8-0cc88b7b58d3" providerId="ADAL" clId="{0EA62AA8-1DB4-4F81-9278-4448079129D3}" dt="2024-01-30T16:17:22.013" v="0" actId="47"/>
        <pc:sldMkLst>
          <pc:docMk/>
          <pc:sldMk cId="0" sldId="687"/>
        </pc:sldMkLst>
      </pc:sldChg>
      <pc:sldChg chg="del">
        <pc:chgData name="Mark Young" userId="055a4c4f-05b9-4cd6-bda8-0cc88b7b58d3" providerId="ADAL" clId="{0EA62AA8-1DB4-4F81-9278-4448079129D3}" dt="2024-01-30T16:17:22.013" v="0" actId="47"/>
        <pc:sldMkLst>
          <pc:docMk/>
          <pc:sldMk cId="0" sldId="697"/>
        </pc:sldMkLst>
      </pc:sldChg>
      <pc:sldChg chg="del">
        <pc:chgData name="Mark Young" userId="055a4c4f-05b9-4cd6-bda8-0cc88b7b58d3" providerId="ADAL" clId="{0EA62AA8-1DB4-4F81-9278-4448079129D3}" dt="2024-01-30T16:17:22.013" v="0" actId="47"/>
        <pc:sldMkLst>
          <pc:docMk/>
          <pc:sldMk cId="0" sldId="698"/>
        </pc:sldMkLst>
      </pc:sldChg>
      <pc:sldChg chg="del">
        <pc:chgData name="Mark Young" userId="055a4c4f-05b9-4cd6-bda8-0cc88b7b58d3" providerId="ADAL" clId="{0EA62AA8-1DB4-4F81-9278-4448079129D3}" dt="2024-01-30T16:17:22.013" v="0" actId="47"/>
        <pc:sldMkLst>
          <pc:docMk/>
          <pc:sldMk cId="0" sldId="699"/>
        </pc:sldMkLst>
      </pc:sldChg>
      <pc:sldChg chg="del">
        <pc:chgData name="Mark Young" userId="055a4c4f-05b9-4cd6-bda8-0cc88b7b58d3" providerId="ADAL" clId="{0EA62AA8-1DB4-4F81-9278-4448079129D3}" dt="2024-01-30T16:17:22.013" v="0" actId="47"/>
        <pc:sldMkLst>
          <pc:docMk/>
          <pc:sldMk cId="0" sldId="700"/>
        </pc:sldMkLst>
      </pc:sldChg>
      <pc:sldChg chg="del">
        <pc:chgData name="Mark Young" userId="055a4c4f-05b9-4cd6-bda8-0cc88b7b58d3" providerId="ADAL" clId="{0EA62AA8-1DB4-4F81-9278-4448079129D3}" dt="2024-01-30T16:17:22.013" v="0" actId="47"/>
        <pc:sldMkLst>
          <pc:docMk/>
          <pc:sldMk cId="0" sldId="701"/>
        </pc:sldMkLst>
      </pc:sldChg>
      <pc:sldChg chg="del">
        <pc:chgData name="Mark Young" userId="055a4c4f-05b9-4cd6-bda8-0cc88b7b58d3" providerId="ADAL" clId="{0EA62AA8-1DB4-4F81-9278-4448079129D3}" dt="2024-01-30T16:17:22.013" v="0" actId="47"/>
        <pc:sldMkLst>
          <pc:docMk/>
          <pc:sldMk cId="0" sldId="702"/>
        </pc:sldMkLst>
      </pc:sldChg>
      <pc:sldChg chg="del">
        <pc:chgData name="Mark Young" userId="055a4c4f-05b9-4cd6-bda8-0cc88b7b58d3" providerId="ADAL" clId="{0EA62AA8-1DB4-4F81-9278-4448079129D3}" dt="2024-01-30T16:17:22.013" v="0" actId="47"/>
        <pc:sldMkLst>
          <pc:docMk/>
          <pc:sldMk cId="0" sldId="703"/>
        </pc:sldMkLst>
      </pc:sldChg>
      <pc:sldChg chg="del">
        <pc:chgData name="Mark Young" userId="055a4c4f-05b9-4cd6-bda8-0cc88b7b58d3" providerId="ADAL" clId="{0EA62AA8-1DB4-4F81-9278-4448079129D3}" dt="2024-01-30T16:17:22.013" v="0" actId="47"/>
        <pc:sldMkLst>
          <pc:docMk/>
          <pc:sldMk cId="0" sldId="704"/>
        </pc:sldMkLst>
      </pc:sldChg>
      <pc:sldChg chg="del">
        <pc:chgData name="Mark Young" userId="055a4c4f-05b9-4cd6-bda8-0cc88b7b58d3" providerId="ADAL" clId="{0EA62AA8-1DB4-4F81-9278-4448079129D3}" dt="2024-01-30T16:17:22.013" v="0" actId="47"/>
        <pc:sldMkLst>
          <pc:docMk/>
          <pc:sldMk cId="0" sldId="705"/>
        </pc:sldMkLst>
      </pc:sldChg>
      <pc:sldChg chg="del">
        <pc:chgData name="Mark Young" userId="055a4c4f-05b9-4cd6-bda8-0cc88b7b58d3" providerId="ADAL" clId="{0EA62AA8-1DB4-4F81-9278-4448079129D3}" dt="2024-01-30T16:17:22.013" v="0" actId="47"/>
        <pc:sldMkLst>
          <pc:docMk/>
          <pc:sldMk cId="0" sldId="706"/>
        </pc:sldMkLst>
      </pc:sldChg>
      <pc:sldChg chg="del">
        <pc:chgData name="Mark Young" userId="055a4c4f-05b9-4cd6-bda8-0cc88b7b58d3" providerId="ADAL" clId="{0EA62AA8-1DB4-4F81-9278-4448079129D3}" dt="2024-01-30T16:17:22.013" v="0" actId="47"/>
        <pc:sldMkLst>
          <pc:docMk/>
          <pc:sldMk cId="0" sldId="707"/>
        </pc:sldMkLst>
      </pc:sldChg>
      <pc:sldChg chg="del">
        <pc:chgData name="Mark Young" userId="055a4c4f-05b9-4cd6-bda8-0cc88b7b58d3" providerId="ADAL" clId="{0EA62AA8-1DB4-4F81-9278-4448079129D3}" dt="2024-01-30T16:17:22.013" v="0" actId="47"/>
        <pc:sldMkLst>
          <pc:docMk/>
          <pc:sldMk cId="0" sldId="708"/>
        </pc:sldMkLst>
      </pc:sldChg>
      <pc:sldChg chg="del">
        <pc:chgData name="Mark Young" userId="055a4c4f-05b9-4cd6-bda8-0cc88b7b58d3" providerId="ADAL" clId="{0EA62AA8-1DB4-4F81-9278-4448079129D3}" dt="2024-01-30T16:17:22.013" v="0" actId="47"/>
        <pc:sldMkLst>
          <pc:docMk/>
          <pc:sldMk cId="0" sldId="709"/>
        </pc:sldMkLst>
      </pc:sldChg>
      <pc:sldChg chg="del">
        <pc:chgData name="Mark Young" userId="055a4c4f-05b9-4cd6-bda8-0cc88b7b58d3" providerId="ADAL" clId="{0EA62AA8-1DB4-4F81-9278-4448079129D3}" dt="2024-01-30T16:17:22.013" v="0" actId="47"/>
        <pc:sldMkLst>
          <pc:docMk/>
          <pc:sldMk cId="0" sldId="710"/>
        </pc:sldMkLst>
      </pc:sldChg>
      <pc:sldChg chg="del">
        <pc:chgData name="Mark Young" userId="055a4c4f-05b9-4cd6-bda8-0cc88b7b58d3" providerId="ADAL" clId="{0EA62AA8-1DB4-4F81-9278-4448079129D3}" dt="2024-01-30T16:17:22.013" v="0" actId="47"/>
        <pc:sldMkLst>
          <pc:docMk/>
          <pc:sldMk cId="0" sldId="711"/>
        </pc:sldMkLst>
      </pc:sldChg>
      <pc:sldChg chg="del">
        <pc:chgData name="Mark Young" userId="055a4c4f-05b9-4cd6-bda8-0cc88b7b58d3" providerId="ADAL" clId="{0EA62AA8-1DB4-4F81-9278-4448079129D3}" dt="2024-01-30T16:17:22.013" v="0" actId="47"/>
        <pc:sldMkLst>
          <pc:docMk/>
          <pc:sldMk cId="0" sldId="712"/>
        </pc:sldMkLst>
      </pc:sldChg>
      <pc:sldChg chg="del">
        <pc:chgData name="Mark Young" userId="055a4c4f-05b9-4cd6-bda8-0cc88b7b58d3" providerId="ADAL" clId="{0EA62AA8-1DB4-4F81-9278-4448079129D3}" dt="2024-01-30T16:17:22.013" v="0" actId="47"/>
        <pc:sldMkLst>
          <pc:docMk/>
          <pc:sldMk cId="0" sldId="713"/>
        </pc:sldMkLst>
      </pc:sldChg>
      <pc:sldChg chg="del">
        <pc:chgData name="Mark Young" userId="055a4c4f-05b9-4cd6-bda8-0cc88b7b58d3" providerId="ADAL" clId="{0EA62AA8-1DB4-4F81-9278-4448079129D3}" dt="2024-01-30T16:17:22.013" v="0" actId="47"/>
        <pc:sldMkLst>
          <pc:docMk/>
          <pc:sldMk cId="0" sldId="714"/>
        </pc:sldMkLst>
      </pc:sldChg>
      <pc:sldChg chg="del">
        <pc:chgData name="Mark Young" userId="055a4c4f-05b9-4cd6-bda8-0cc88b7b58d3" providerId="ADAL" clId="{0EA62AA8-1DB4-4F81-9278-4448079129D3}" dt="2024-01-30T16:17:22.013" v="0" actId="47"/>
        <pc:sldMkLst>
          <pc:docMk/>
          <pc:sldMk cId="0" sldId="716"/>
        </pc:sldMkLst>
      </pc:sldChg>
      <pc:sldChg chg="del">
        <pc:chgData name="Mark Young" userId="055a4c4f-05b9-4cd6-bda8-0cc88b7b58d3" providerId="ADAL" clId="{0EA62AA8-1DB4-4F81-9278-4448079129D3}" dt="2024-01-30T16:17:22.013" v="0" actId="47"/>
        <pc:sldMkLst>
          <pc:docMk/>
          <pc:sldMk cId="0" sldId="717"/>
        </pc:sldMkLst>
      </pc:sldChg>
      <pc:sldChg chg="del">
        <pc:chgData name="Mark Young" userId="055a4c4f-05b9-4cd6-bda8-0cc88b7b58d3" providerId="ADAL" clId="{0EA62AA8-1DB4-4F81-9278-4448079129D3}" dt="2024-01-30T16:17:22.013" v="0" actId="47"/>
        <pc:sldMkLst>
          <pc:docMk/>
          <pc:sldMk cId="0" sldId="718"/>
        </pc:sldMkLst>
      </pc:sldChg>
      <pc:sldChg chg="del">
        <pc:chgData name="Mark Young" userId="055a4c4f-05b9-4cd6-bda8-0cc88b7b58d3" providerId="ADAL" clId="{0EA62AA8-1DB4-4F81-9278-4448079129D3}" dt="2024-01-30T16:17:22.013" v="0" actId="47"/>
        <pc:sldMkLst>
          <pc:docMk/>
          <pc:sldMk cId="744672604" sldId="721"/>
        </pc:sldMkLst>
      </pc:sldChg>
      <pc:sldChg chg="del">
        <pc:chgData name="Mark Young" userId="055a4c4f-05b9-4cd6-bda8-0cc88b7b58d3" providerId="ADAL" clId="{0EA62AA8-1DB4-4F81-9278-4448079129D3}" dt="2024-01-30T16:17:22.013" v="0" actId="47"/>
        <pc:sldMkLst>
          <pc:docMk/>
          <pc:sldMk cId="0" sldId="722"/>
        </pc:sldMkLst>
      </pc:sldChg>
      <pc:sldChg chg="del">
        <pc:chgData name="Mark Young" userId="055a4c4f-05b9-4cd6-bda8-0cc88b7b58d3" providerId="ADAL" clId="{0EA62AA8-1DB4-4F81-9278-4448079129D3}" dt="2024-01-30T16:17:22.013" v="0" actId="47"/>
        <pc:sldMkLst>
          <pc:docMk/>
          <pc:sldMk cId="0" sldId="723"/>
        </pc:sldMkLst>
      </pc:sldChg>
      <pc:sldChg chg="del">
        <pc:chgData name="Mark Young" userId="055a4c4f-05b9-4cd6-bda8-0cc88b7b58d3" providerId="ADAL" clId="{0EA62AA8-1DB4-4F81-9278-4448079129D3}" dt="2024-01-30T16:17:22.013" v="0" actId="47"/>
        <pc:sldMkLst>
          <pc:docMk/>
          <pc:sldMk cId="0" sldId="724"/>
        </pc:sldMkLst>
      </pc:sldChg>
      <pc:sldChg chg="del">
        <pc:chgData name="Mark Young" userId="055a4c4f-05b9-4cd6-bda8-0cc88b7b58d3" providerId="ADAL" clId="{0EA62AA8-1DB4-4F81-9278-4448079129D3}" dt="2024-01-30T16:17:22.013" v="0" actId="47"/>
        <pc:sldMkLst>
          <pc:docMk/>
          <pc:sldMk cId="0" sldId="725"/>
        </pc:sldMkLst>
      </pc:sldChg>
      <pc:sldChg chg="del">
        <pc:chgData name="Mark Young" userId="055a4c4f-05b9-4cd6-bda8-0cc88b7b58d3" providerId="ADAL" clId="{0EA62AA8-1DB4-4F81-9278-4448079129D3}" dt="2024-01-30T16:17:22.013" v="0" actId="47"/>
        <pc:sldMkLst>
          <pc:docMk/>
          <pc:sldMk cId="0" sldId="726"/>
        </pc:sldMkLst>
      </pc:sldChg>
      <pc:sldChg chg="del">
        <pc:chgData name="Mark Young" userId="055a4c4f-05b9-4cd6-bda8-0cc88b7b58d3" providerId="ADAL" clId="{0EA62AA8-1DB4-4F81-9278-4448079129D3}" dt="2024-01-30T16:17:22.013" v="0" actId="47"/>
        <pc:sldMkLst>
          <pc:docMk/>
          <pc:sldMk cId="0" sldId="727"/>
        </pc:sldMkLst>
      </pc:sldChg>
      <pc:sldChg chg="del">
        <pc:chgData name="Mark Young" userId="055a4c4f-05b9-4cd6-bda8-0cc88b7b58d3" providerId="ADAL" clId="{0EA62AA8-1DB4-4F81-9278-4448079129D3}" dt="2024-01-30T16:17:22.013" v="0" actId="47"/>
        <pc:sldMkLst>
          <pc:docMk/>
          <pc:sldMk cId="0" sldId="728"/>
        </pc:sldMkLst>
      </pc:sldChg>
      <pc:sldChg chg="del">
        <pc:chgData name="Mark Young" userId="055a4c4f-05b9-4cd6-bda8-0cc88b7b58d3" providerId="ADAL" clId="{0EA62AA8-1DB4-4F81-9278-4448079129D3}" dt="2024-01-30T16:17:22.013" v="0" actId="47"/>
        <pc:sldMkLst>
          <pc:docMk/>
          <pc:sldMk cId="0" sldId="729"/>
        </pc:sldMkLst>
      </pc:sldChg>
      <pc:sldChg chg="del">
        <pc:chgData name="Mark Young" userId="055a4c4f-05b9-4cd6-bda8-0cc88b7b58d3" providerId="ADAL" clId="{0EA62AA8-1DB4-4F81-9278-4448079129D3}" dt="2024-01-30T16:17:22.013" v="0" actId="47"/>
        <pc:sldMkLst>
          <pc:docMk/>
          <pc:sldMk cId="1101459712" sldId="730"/>
        </pc:sldMkLst>
      </pc:sldChg>
      <pc:sldChg chg="del">
        <pc:chgData name="Mark Young" userId="055a4c4f-05b9-4cd6-bda8-0cc88b7b58d3" providerId="ADAL" clId="{0EA62AA8-1DB4-4F81-9278-4448079129D3}" dt="2024-01-30T16:17:22.013" v="0" actId="47"/>
        <pc:sldMkLst>
          <pc:docMk/>
          <pc:sldMk cId="2697466804" sldId="731"/>
        </pc:sldMkLst>
      </pc:sldChg>
      <pc:sldChg chg="del">
        <pc:chgData name="Mark Young" userId="055a4c4f-05b9-4cd6-bda8-0cc88b7b58d3" providerId="ADAL" clId="{0EA62AA8-1DB4-4F81-9278-4448079129D3}" dt="2024-01-30T16:17:22.013" v="0" actId="47"/>
        <pc:sldMkLst>
          <pc:docMk/>
          <pc:sldMk cId="1783324539" sldId="732"/>
        </pc:sldMkLst>
      </pc:sldChg>
      <pc:sldChg chg="del">
        <pc:chgData name="Mark Young" userId="055a4c4f-05b9-4cd6-bda8-0cc88b7b58d3" providerId="ADAL" clId="{0EA62AA8-1DB4-4F81-9278-4448079129D3}" dt="2024-01-30T16:17:22.013" v="0" actId="47"/>
        <pc:sldMkLst>
          <pc:docMk/>
          <pc:sldMk cId="764424354" sldId="733"/>
        </pc:sldMkLst>
      </pc:sldChg>
      <pc:sldChg chg="del">
        <pc:chgData name="Mark Young" userId="055a4c4f-05b9-4cd6-bda8-0cc88b7b58d3" providerId="ADAL" clId="{0EA62AA8-1DB4-4F81-9278-4448079129D3}" dt="2024-01-30T16:17:22.013" v="0" actId="47"/>
        <pc:sldMkLst>
          <pc:docMk/>
          <pc:sldMk cId="1527062851" sldId="734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0"/>
            <a:r>
              <a:rPr lang="en-US" noProof="0"/>
              <a:t>Second level</a:t>
            </a:r>
          </a:p>
          <a:p>
            <a:pPr lvl="0"/>
            <a:r>
              <a:rPr lang="en-US" noProof="0"/>
              <a:t>Third level</a:t>
            </a:r>
          </a:p>
          <a:p>
            <a:pPr lvl="0"/>
            <a:r>
              <a:rPr lang="en-US" noProof="0"/>
              <a:t>Fourth level</a:t>
            </a:r>
          </a:p>
          <a:p>
            <a:pPr lvl="0"/>
            <a:r>
              <a:rPr lang="en-US" noProof="0"/>
              <a:t>Fifth level</a:t>
            </a:r>
          </a:p>
        </p:txBody>
      </p:sp>
      <p:sp>
        <p:nvSpPr>
          <p:cNvPr id="43011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9350" y="692150"/>
            <a:ext cx="4559300" cy="34163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+mn-ea"/>
        <a:cs typeface="+mn-cs"/>
      </a:defRPr>
    </a:lvl1pPr>
    <a:lvl2pPr marL="742950" indent="-28575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+mn-ea"/>
        <a:cs typeface="+mn-cs"/>
      </a:defRPr>
    </a:lvl2pPr>
    <a:lvl3pPr marL="1143000" indent="-228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600200" indent="-228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+mn-ea"/>
        <a:cs typeface="+mn-cs"/>
      </a:defRPr>
    </a:lvl4pPr>
    <a:lvl5pPr marL="2057400" indent="-228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altLang="en-US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089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CA"/>
          </a:p>
        </p:txBody>
      </p:sp>
      <p:sp>
        <p:nvSpPr>
          <p:cNvPr id="809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4F41C20-83EB-4FF1-A83C-5C0E69453F5C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CA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50938" y="692150"/>
            <a:ext cx="4556125" cy="3416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4CDBE43-A372-4806-B94C-735C6FF5B166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50938" y="692150"/>
            <a:ext cx="4556125" cy="3416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4CDBE43-A372-4806-B94C-735C6FF5B166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50938" y="692150"/>
            <a:ext cx="4556125" cy="3416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4CDBE43-A372-4806-B94C-735C6FF5B166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11619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CA" altLang="en-US"/>
          </a:p>
        </p:txBody>
      </p:sp>
    </p:spTree>
    <p:extLst>
      <p:ext uri="{BB962C8B-B14F-4D97-AF65-F5344CB8AC3E}">
        <p14:creationId xmlns:p14="http://schemas.microsoft.com/office/powerpoint/2010/main" val="24337669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12643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CA" altLang="en-US"/>
          </a:p>
        </p:txBody>
      </p:sp>
    </p:spTree>
    <p:extLst>
      <p:ext uri="{BB962C8B-B14F-4D97-AF65-F5344CB8AC3E}">
        <p14:creationId xmlns:p14="http://schemas.microsoft.com/office/powerpoint/2010/main" val="17254803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13667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CA" altLang="en-US"/>
          </a:p>
        </p:txBody>
      </p:sp>
    </p:spTree>
    <p:extLst>
      <p:ext uri="{BB962C8B-B14F-4D97-AF65-F5344CB8AC3E}">
        <p14:creationId xmlns:p14="http://schemas.microsoft.com/office/powerpoint/2010/main" val="360054752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14691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CA" altLang="en-US" dirty="0"/>
              <a:t>A is an IE, and so must implement: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altLang="en-US" dirty="0"/>
              <a:t>what() – because it's an IE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altLang="en-US" dirty="0"/>
              <a:t>is() – because every IE is an IA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altLang="en-US" dirty="0" err="1"/>
              <a:t>howMany</a:t>
            </a:r>
            <a:r>
              <a:rPr lang="en-CA" altLang="en-US" dirty="0"/>
              <a:t>() – because every IE is an IB</a:t>
            </a:r>
          </a:p>
          <a:p>
            <a:endParaRPr lang="en-CA" altLang="en-US" dirty="0"/>
          </a:p>
          <a:p>
            <a:r>
              <a:rPr lang="en-CA" altLang="en-US" dirty="0"/>
              <a:t>B is an ID, and so must implement: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altLang="en-US" dirty="0"/>
              <a:t>is() – because every ID is an IA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altLang="en-US" dirty="0" err="1"/>
              <a:t>whatKind</a:t>
            </a:r>
            <a:r>
              <a:rPr lang="en-CA" altLang="en-US" dirty="0"/>
              <a:t>() – because every ID is an IC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altLang="en-US" dirty="0" err="1"/>
              <a:t>howMany</a:t>
            </a:r>
            <a:r>
              <a:rPr lang="en-CA" altLang="en-US" dirty="0"/>
              <a:t>() – because every IC is an IB</a:t>
            </a:r>
          </a:p>
          <a:p>
            <a:endParaRPr lang="en-CA" altLang="en-US" dirty="0"/>
          </a:p>
          <a:p>
            <a:r>
              <a:rPr lang="en-CA" altLang="en-US" dirty="0"/>
              <a:t>C is an IA and IB, and so must implement: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altLang="en-US" dirty="0"/>
              <a:t>is() – because it's an IA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altLang="en-US" dirty="0" err="1"/>
              <a:t>howMany</a:t>
            </a:r>
            <a:r>
              <a:rPr lang="en-CA" altLang="en-US"/>
              <a:t>() – because it's an IB</a:t>
            </a:r>
            <a:endParaRPr lang="en-CA" altLang="en-US" dirty="0"/>
          </a:p>
        </p:txBody>
      </p:sp>
    </p:spTree>
    <p:extLst>
      <p:ext uri="{BB962C8B-B14F-4D97-AF65-F5344CB8AC3E}">
        <p14:creationId xmlns:p14="http://schemas.microsoft.com/office/powerpoint/2010/main" val="364830254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50938" y="692150"/>
            <a:ext cx="4556125" cy="3416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4CDBE43-A372-4806-B94C-735C6FF5B166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50938" y="692150"/>
            <a:ext cx="4556125" cy="3416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4CDBE43-A372-4806-B94C-735C6FF5B166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50938" y="692150"/>
            <a:ext cx="4556125" cy="3416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4CDBE43-A372-4806-B94C-735C6FF5B166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4CDBE43-A372-4806-B94C-735C6FF5B166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50938" y="692150"/>
            <a:ext cx="4556125" cy="3416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4CDBE43-A372-4806-B94C-735C6FF5B166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50938" y="692150"/>
            <a:ext cx="4556125" cy="3416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4CDBE43-A372-4806-B94C-735C6FF5B166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4CDBE43-A372-4806-B94C-735C6FF5B166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4CDBE43-A372-4806-B94C-735C6FF5B166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4CDBE43-A372-4806-B94C-735C6FF5B166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542424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830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CA"/>
          </a:p>
        </p:txBody>
      </p:sp>
      <p:sp>
        <p:nvSpPr>
          <p:cNvPr id="983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B6DBB19-5E48-4D65-BD2B-E2190CA798AF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chemeClr val="bg2"/>
                </a:solidFill>
                <a:effectLst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2"/>
                </a:solidFill>
                <a:effectLst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dirty="0"/>
              <a:t>Click to edit Master subtitle style</a:t>
            </a:r>
            <a:endParaRPr lang="en-CA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  <a:effectLst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chemeClr val="accent1"/>
              </a:buClr>
              <a:buFont typeface="Wingdings" pitchFamily="2" charset="2"/>
              <a:buChar char="§"/>
              <a:defRPr>
                <a:solidFill>
                  <a:schemeClr val="bg2"/>
                </a:solidFill>
                <a:effectLst/>
              </a:defRPr>
            </a:lvl1pPr>
            <a:lvl2pPr>
              <a:buClr>
                <a:schemeClr val="accent1"/>
              </a:buClr>
              <a:buFont typeface="Wingdings" pitchFamily="2" charset="2"/>
              <a:buChar char=""/>
              <a:defRPr>
                <a:solidFill>
                  <a:schemeClr val="bg2"/>
                </a:solidFill>
                <a:effectLst/>
              </a:defRPr>
            </a:lvl2pPr>
            <a:lvl3pPr>
              <a:buClr>
                <a:schemeClr val="accent1"/>
              </a:buClr>
              <a:buFont typeface="Times New Roman" pitchFamily="18" charset="0"/>
              <a:buChar char="»"/>
              <a:defRPr>
                <a:solidFill>
                  <a:schemeClr val="bg2"/>
                </a:solidFill>
                <a:effectLst/>
              </a:defRPr>
            </a:lvl3pPr>
            <a:lvl4pPr>
              <a:buClr>
                <a:schemeClr val="accent1"/>
              </a:buClr>
              <a:buFont typeface="Arial" pitchFamily="34" charset="0"/>
              <a:buChar char="•"/>
              <a:defRPr>
                <a:solidFill>
                  <a:schemeClr val="bg2"/>
                </a:solidFill>
                <a:effectLst/>
              </a:defRPr>
            </a:lvl4pPr>
            <a:lvl5pPr>
              <a:buClr>
                <a:schemeClr val="accent1"/>
              </a:buClr>
              <a:buFont typeface="Times New Roman" pitchFamily="18" charset="0"/>
              <a:buChar char="−"/>
              <a:defRPr>
                <a:solidFill>
                  <a:schemeClr val="bg2"/>
                </a:solidFill>
                <a:effectLst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>
                <a:solidFill>
                  <a:schemeClr val="bg2"/>
                </a:solidFill>
                <a:effectLst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bg2"/>
                </a:solidFill>
                <a:effectLst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  <a:effectLst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>
                <a:solidFill>
                  <a:schemeClr val="bg2"/>
                </a:solidFill>
                <a:effectLst/>
              </a:defRPr>
            </a:lvl1pPr>
            <a:lvl2pPr>
              <a:defRPr sz="2400">
                <a:solidFill>
                  <a:schemeClr val="bg2"/>
                </a:solidFill>
                <a:effectLst/>
              </a:defRPr>
            </a:lvl2pPr>
            <a:lvl3pPr>
              <a:defRPr sz="2000">
                <a:solidFill>
                  <a:schemeClr val="bg2"/>
                </a:solidFill>
                <a:effectLst/>
              </a:defRPr>
            </a:lvl3pPr>
            <a:lvl4pPr>
              <a:defRPr sz="1800">
                <a:solidFill>
                  <a:schemeClr val="bg2"/>
                </a:solidFill>
                <a:effectLst/>
              </a:defRPr>
            </a:lvl4pPr>
            <a:lvl5pPr>
              <a:defRPr sz="1800">
                <a:solidFill>
                  <a:schemeClr val="bg2"/>
                </a:solidFill>
                <a:effectLst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>
                <a:solidFill>
                  <a:schemeClr val="bg2"/>
                </a:solidFill>
                <a:effectLst/>
              </a:defRPr>
            </a:lvl1pPr>
            <a:lvl2pPr>
              <a:defRPr sz="2400">
                <a:solidFill>
                  <a:schemeClr val="bg2"/>
                </a:solidFill>
                <a:effectLst/>
              </a:defRPr>
            </a:lvl2pPr>
            <a:lvl3pPr>
              <a:defRPr sz="2000">
                <a:solidFill>
                  <a:schemeClr val="bg2"/>
                </a:solidFill>
                <a:effectLst/>
              </a:defRPr>
            </a:lvl3pPr>
            <a:lvl4pPr>
              <a:defRPr sz="1800">
                <a:solidFill>
                  <a:schemeClr val="bg2"/>
                </a:solidFill>
                <a:effectLst/>
              </a:defRPr>
            </a:lvl4pPr>
            <a:lvl5pPr>
              <a:defRPr sz="1800">
                <a:solidFill>
                  <a:schemeClr val="bg2"/>
                </a:solidFill>
                <a:effectLst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>
                <a:solidFill>
                  <a:schemeClr val="bg2"/>
                </a:solidFill>
                <a:effectLst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bg2"/>
                </a:solidFill>
                <a:effectLst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>
                <a:solidFill>
                  <a:schemeClr val="bg2"/>
                </a:solidFill>
                <a:effectLst/>
              </a:defRPr>
            </a:lvl1pPr>
            <a:lvl2pPr>
              <a:defRPr sz="2000">
                <a:solidFill>
                  <a:schemeClr val="bg2"/>
                </a:solidFill>
                <a:effectLst/>
              </a:defRPr>
            </a:lvl2pPr>
            <a:lvl3pPr>
              <a:defRPr sz="1800">
                <a:solidFill>
                  <a:schemeClr val="bg2"/>
                </a:solidFill>
                <a:effectLst/>
              </a:defRPr>
            </a:lvl3pPr>
            <a:lvl4pPr>
              <a:defRPr sz="1600">
                <a:solidFill>
                  <a:schemeClr val="bg2"/>
                </a:solidFill>
                <a:effectLst/>
              </a:defRPr>
            </a:lvl4pPr>
            <a:lvl5pPr>
              <a:defRPr sz="1600">
                <a:solidFill>
                  <a:schemeClr val="bg2"/>
                </a:solidFill>
                <a:effectLst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bg2"/>
                </a:solidFill>
                <a:effectLst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>
                <a:solidFill>
                  <a:schemeClr val="bg2"/>
                </a:solidFill>
                <a:effectLst/>
              </a:defRPr>
            </a:lvl1pPr>
            <a:lvl2pPr>
              <a:defRPr sz="2000">
                <a:solidFill>
                  <a:schemeClr val="bg2"/>
                </a:solidFill>
                <a:effectLst/>
              </a:defRPr>
            </a:lvl2pPr>
            <a:lvl3pPr>
              <a:defRPr sz="1800">
                <a:solidFill>
                  <a:schemeClr val="bg2"/>
                </a:solidFill>
                <a:effectLst/>
              </a:defRPr>
            </a:lvl3pPr>
            <a:lvl4pPr>
              <a:defRPr sz="1600">
                <a:solidFill>
                  <a:schemeClr val="bg2"/>
                </a:solidFill>
                <a:effectLst/>
              </a:defRPr>
            </a:lvl4pPr>
            <a:lvl5pPr>
              <a:defRPr sz="1600">
                <a:solidFill>
                  <a:schemeClr val="bg2"/>
                </a:solidFill>
                <a:effectLst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  <a:effectLst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>
                <a:solidFill>
                  <a:schemeClr val="bg2"/>
                </a:solidFill>
                <a:effectLst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>
                <a:solidFill>
                  <a:schemeClr val="bg2"/>
                </a:solidFill>
                <a:effectLst/>
              </a:defRPr>
            </a:lvl1pPr>
            <a:lvl2pPr>
              <a:defRPr sz="2800">
                <a:solidFill>
                  <a:schemeClr val="bg2"/>
                </a:solidFill>
                <a:effectLst/>
              </a:defRPr>
            </a:lvl2pPr>
            <a:lvl3pPr>
              <a:defRPr sz="2400">
                <a:solidFill>
                  <a:schemeClr val="bg2"/>
                </a:solidFill>
                <a:effectLst/>
              </a:defRPr>
            </a:lvl3pPr>
            <a:lvl4pPr>
              <a:defRPr sz="2000">
                <a:solidFill>
                  <a:schemeClr val="bg2"/>
                </a:solidFill>
                <a:effectLst/>
              </a:defRPr>
            </a:lvl4pPr>
            <a:lvl5pPr>
              <a:defRPr sz="2000">
                <a:solidFill>
                  <a:schemeClr val="bg2"/>
                </a:solidFill>
                <a:effectLst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>
                <a:solidFill>
                  <a:schemeClr val="bg2"/>
                </a:solidFill>
                <a:effectLst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>
                <a:solidFill>
                  <a:schemeClr val="bg2"/>
                </a:solidFill>
                <a:effectLst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CA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>
                <a:solidFill>
                  <a:schemeClr val="bg2"/>
                </a:solidFill>
                <a:effectLst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  <a:effectLst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solidFill>
                  <a:schemeClr val="bg2"/>
                </a:solidFill>
                <a:effectLst/>
              </a:defRPr>
            </a:lvl1pPr>
            <a:lvl2pPr>
              <a:defRPr>
                <a:solidFill>
                  <a:schemeClr val="bg2"/>
                </a:solidFill>
                <a:effectLst/>
              </a:defRPr>
            </a:lvl2pPr>
            <a:lvl3pPr>
              <a:defRPr>
                <a:solidFill>
                  <a:schemeClr val="bg2"/>
                </a:solidFill>
                <a:effectLst/>
              </a:defRPr>
            </a:lvl3pPr>
            <a:lvl4pPr>
              <a:defRPr>
                <a:solidFill>
                  <a:schemeClr val="bg2"/>
                </a:solidFill>
                <a:effectLst/>
              </a:defRPr>
            </a:lvl4pPr>
            <a:lvl5pPr>
              <a:defRPr>
                <a:solidFill>
                  <a:schemeClr val="bg2"/>
                </a:solidFill>
                <a:effectLst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1925" y="171450"/>
            <a:ext cx="1946275" cy="5924550"/>
          </a:xfrm>
        </p:spPr>
        <p:txBody>
          <a:bodyPr vert="eaVert"/>
          <a:lstStyle>
            <a:lvl1pPr>
              <a:defRPr>
                <a:solidFill>
                  <a:schemeClr val="bg2"/>
                </a:solidFill>
                <a:effectLst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3100" y="171450"/>
            <a:ext cx="5686425" cy="5924550"/>
          </a:xfrm>
        </p:spPr>
        <p:txBody>
          <a:bodyPr vert="eaVert"/>
          <a:lstStyle>
            <a:lvl1pPr>
              <a:defRPr>
                <a:solidFill>
                  <a:schemeClr val="bg2"/>
                </a:solidFill>
                <a:effectLst/>
              </a:defRPr>
            </a:lvl1pPr>
            <a:lvl2pPr>
              <a:defRPr>
                <a:solidFill>
                  <a:schemeClr val="bg2"/>
                </a:solidFill>
                <a:effectLst/>
              </a:defRPr>
            </a:lvl2pPr>
            <a:lvl3pPr>
              <a:defRPr>
                <a:solidFill>
                  <a:schemeClr val="bg2"/>
                </a:solidFill>
                <a:effectLst/>
              </a:defRPr>
            </a:lvl3pPr>
            <a:lvl4pPr>
              <a:defRPr>
                <a:solidFill>
                  <a:schemeClr val="bg2"/>
                </a:solidFill>
                <a:effectLst/>
              </a:defRPr>
            </a:lvl4pPr>
            <a:lvl5pPr>
              <a:defRPr>
                <a:solidFill>
                  <a:schemeClr val="bg2"/>
                </a:solidFill>
                <a:effectLst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1385888"/>
            <a:ext cx="8364538" cy="290512"/>
            <a:chOff x="0" y="873"/>
            <a:chExt cx="5269" cy="183"/>
          </a:xfrm>
        </p:grpSpPr>
        <p:grpSp>
          <p:nvGrpSpPr>
            <p:cNvPr id="1029" name="Group 3"/>
            <p:cNvGrpSpPr>
              <a:grpSpLocks/>
            </p:cNvGrpSpPr>
            <p:nvPr/>
          </p:nvGrpSpPr>
          <p:grpSpPr bwMode="auto">
            <a:xfrm>
              <a:off x="5146" y="873"/>
              <a:ext cx="123" cy="182"/>
              <a:chOff x="5146" y="873"/>
              <a:chExt cx="123" cy="182"/>
            </a:xfrm>
          </p:grpSpPr>
          <p:sp>
            <p:nvSpPr>
              <p:cNvPr id="1044" name="Rectangle 4"/>
              <p:cNvSpPr>
                <a:spLocks noChangeArrowheads="1"/>
              </p:cNvSpPr>
              <p:nvPr/>
            </p:nvSpPr>
            <p:spPr bwMode="auto">
              <a:xfrm>
                <a:off x="5240" y="873"/>
                <a:ext cx="29" cy="182"/>
              </a:xfrm>
              <a:prstGeom prst="rect">
                <a:avLst/>
              </a:prstGeom>
              <a:solidFill>
                <a:srgbClr val="C0C0FF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CA"/>
              </a:p>
            </p:txBody>
          </p:sp>
          <p:sp>
            <p:nvSpPr>
              <p:cNvPr id="1045" name="Rectangle 5"/>
              <p:cNvSpPr>
                <a:spLocks noChangeArrowheads="1"/>
              </p:cNvSpPr>
              <p:nvPr/>
            </p:nvSpPr>
            <p:spPr bwMode="auto">
              <a:xfrm>
                <a:off x="5146" y="873"/>
                <a:ext cx="59" cy="182"/>
              </a:xfrm>
              <a:prstGeom prst="rect">
                <a:avLst/>
              </a:prstGeom>
              <a:solidFill>
                <a:srgbClr val="C0C0FF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CA"/>
              </a:p>
            </p:txBody>
          </p:sp>
        </p:grpSp>
        <p:grpSp>
          <p:nvGrpSpPr>
            <p:cNvPr id="1030" name="Group 6"/>
            <p:cNvGrpSpPr>
              <a:grpSpLocks/>
            </p:cNvGrpSpPr>
            <p:nvPr/>
          </p:nvGrpSpPr>
          <p:grpSpPr bwMode="auto">
            <a:xfrm>
              <a:off x="4836" y="873"/>
              <a:ext cx="263" cy="182"/>
              <a:chOff x="4836" y="873"/>
              <a:chExt cx="263" cy="182"/>
            </a:xfrm>
          </p:grpSpPr>
          <p:sp>
            <p:nvSpPr>
              <p:cNvPr id="1042" name="Rectangle 7"/>
              <p:cNvSpPr>
                <a:spLocks noChangeArrowheads="1"/>
              </p:cNvSpPr>
              <p:nvPr/>
            </p:nvSpPr>
            <p:spPr bwMode="auto">
              <a:xfrm>
                <a:off x="5006" y="873"/>
                <a:ext cx="93" cy="182"/>
              </a:xfrm>
              <a:prstGeom prst="rect">
                <a:avLst/>
              </a:prstGeom>
              <a:solidFill>
                <a:srgbClr val="8080FF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CA"/>
              </a:p>
            </p:txBody>
          </p:sp>
          <p:sp>
            <p:nvSpPr>
              <p:cNvPr id="1043" name="Rectangle 8"/>
              <p:cNvSpPr>
                <a:spLocks noChangeArrowheads="1"/>
              </p:cNvSpPr>
              <p:nvPr/>
            </p:nvSpPr>
            <p:spPr bwMode="auto">
              <a:xfrm>
                <a:off x="4836" y="873"/>
                <a:ext cx="127" cy="182"/>
              </a:xfrm>
              <a:prstGeom prst="rect">
                <a:avLst/>
              </a:prstGeom>
              <a:solidFill>
                <a:srgbClr val="8080FF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CA"/>
              </a:p>
            </p:txBody>
          </p:sp>
        </p:grpSp>
        <p:grpSp>
          <p:nvGrpSpPr>
            <p:cNvPr id="1031" name="Group 9"/>
            <p:cNvGrpSpPr>
              <a:grpSpLocks/>
            </p:cNvGrpSpPr>
            <p:nvPr/>
          </p:nvGrpSpPr>
          <p:grpSpPr bwMode="auto">
            <a:xfrm>
              <a:off x="4407" y="873"/>
              <a:ext cx="386" cy="182"/>
              <a:chOff x="4407" y="873"/>
              <a:chExt cx="386" cy="182"/>
            </a:xfrm>
          </p:grpSpPr>
          <p:sp>
            <p:nvSpPr>
              <p:cNvPr id="1040" name="Rectangle 10"/>
              <p:cNvSpPr>
                <a:spLocks noChangeArrowheads="1"/>
              </p:cNvSpPr>
              <p:nvPr/>
            </p:nvSpPr>
            <p:spPr bwMode="auto">
              <a:xfrm>
                <a:off x="4639" y="873"/>
                <a:ext cx="154" cy="182"/>
              </a:xfrm>
              <a:prstGeom prst="rect">
                <a:avLst/>
              </a:prstGeom>
              <a:solidFill>
                <a:srgbClr val="4040FF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CA"/>
              </a:p>
            </p:txBody>
          </p:sp>
          <p:sp>
            <p:nvSpPr>
              <p:cNvPr id="1041" name="Rectangle 11"/>
              <p:cNvSpPr>
                <a:spLocks noChangeArrowheads="1"/>
              </p:cNvSpPr>
              <p:nvPr/>
            </p:nvSpPr>
            <p:spPr bwMode="auto">
              <a:xfrm>
                <a:off x="4407" y="873"/>
                <a:ext cx="189" cy="182"/>
              </a:xfrm>
              <a:prstGeom prst="rect">
                <a:avLst/>
              </a:prstGeom>
              <a:solidFill>
                <a:srgbClr val="4040FF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CA"/>
              </a:p>
            </p:txBody>
          </p:sp>
        </p:grpSp>
        <p:grpSp>
          <p:nvGrpSpPr>
            <p:cNvPr id="1032" name="Group 12"/>
            <p:cNvGrpSpPr>
              <a:grpSpLocks/>
            </p:cNvGrpSpPr>
            <p:nvPr/>
          </p:nvGrpSpPr>
          <p:grpSpPr bwMode="auto">
            <a:xfrm>
              <a:off x="3176" y="873"/>
              <a:ext cx="1188" cy="183"/>
              <a:chOff x="3176" y="873"/>
              <a:chExt cx="1188" cy="183"/>
            </a:xfrm>
          </p:grpSpPr>
          <p:sp>
            <p:nvSpPr>
              <p:cNvPr id="1036" name="Rectangle 13"/>
              <p:cNvSpPr>
                <a:spLocks noChangeArrowheads="1"/>
              </p:cNvSpPr>
              <p:nvPr/>
            </p:nvSpPr>
            <p:spPr bwMode="auto">
              <a:xfrm>
                <a:off x="4146" y="873"/>
                <a:ext cx="218" cy="182"/>
              </a:xfrm>
              <a:prstGeom prst="rect">
                <a:avLst/>
              </a:prstGeom>
              <a:solidFill>
                <a:srgbClr val="0000FF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CA"/>
              </a:p>
            </p:txBody>
          </p:sp>
          <p:sp>
            <p:nvSpPr>
              <p:cNvPr id="1037" name="Rectangle 14"/>
              <p:cNvSpPr>
                <a:spLocks noChangeArrowheads="1"/>
              </p:cNvSpPr>
              <p:nvPr/>
            </p:nvSpPr>
            <p:spPr bwMode="auto">
              <a:xfrm>
                <a:off x="3855" y="873"/>
                <a:ext cx="249" cy="182"/>
              </a:xfrm>
              <a:prstGeom prst="rect">
                <a:avLst/>
              </a:prstGeom>
              <a:solidFill>
                <a:srgbClr val="0000FF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CA"/>
              </a:p>
            </p:txBody>
          </p:sp>
          <p:sp>
            <p:nvSpPr>
              <p:cNvPr id="1038" name="Rectangle 15"/>
              <p:cNvSpPr>
                <a:spLocks noChangeArrowheads="1"/>
              </p:cNvSpPr>
              <p:nvPr/>
            </p:nvSpPr>
            <p:spPr bwMode="auto">
              <a:xfrm>
                <a:off x="3530" y="873"/>
                <a:ext cx="283" cy="183"/>
              </a:xfrm>
              <a:prstGeom prst="rect">
                <a:avLst/>
              </a:prstGeom>
              <a:solidFill>
                <a:srgbClr val="0000FF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CA"/>
              </a:p>
            </p:txBody>
          </p:sp>
          <p:sp>
            <p:nvSpPr>
              <p:cNvPr id="1039" name="Rectangle 16"/>
              <p:cNvSpPr>
                <a:spLocks noChangeArrowheads="1"/>
              </p:cNvSpPr>
              <p:nvPr/>
            </p:nvSpPr>
            <p:spPr bwMode="auto">
              <a:xfrm>
                <a:off x="3176" y="873"/>
                <a:ext cx="313" cy="182"/>
              </a:xfrm>
              <a:prstGeom prst="rect">
                <a:avLst/>
              </a:prstGeom>
              <a:solidFill>
                <a:srgbClr val="0000FF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CA"/>
              </a:p>
            </p:txBody>
          </p:sp>
        </p:grpSp>
        <p:grpSp>
          <p:nvGrpSpPr>
            <p:cNvPr id="1033" name="Group 17"/>
            <p:cNvGrpSpPr>
              <a:grpSpLocks/>
            </p:cNvGrpSpPr>
            <p:nvPr/>
          </p:nvGrpSpPr>
          <p:grpSpPr bwMode="auto">
            <a:xfrm>
              <a:off x="0" y="873"/>
              <a:ext cx="3136" cy="182"/>
              <a:chOff x="0" y="873"/>
              <a:chExt cx="3136" cy="182"/>
            </a:xfrm>
          </p:grpSpPr>
          <p:sp>
            <p:nvSpPr>
              <p:cNvPr id="1034" name="Rectangle 18"/>
              <p:cNvSpPr>
                <a:spLocks noChangeArrowheads="1"/>
              </p:cNvSpPr>
              <p:nvPr/>
            </p:nvSpPr>
            <p:spPr bwMode="auto">
              <a:xfrm>
                <a:off x="2792" y="873"/>
                <a:ext cx="344" cy="182"/>
              </a:xfrm>
              <a:prstGeom prst="rect">
                <a:avLst/>
              </a:prstGeom>
              <a:solidFill>
                <a:srgbClr val="0000E0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CA"/>
              </a:p>
            </p:txBody>
          </p:sp>
          <p:sp>
            <p:nvSpPr>
              <p:cNvPr id="1035" name="Rectangle 19"/>
              <p:cNvSpPr>
                <a:spLocks noChangeArrowheads="1"/>
              </p:cNvSpPr>
              <p:nvPr/>
            </p:nvSpPr>
            <p:spPr bwMode="auto">
              <a:xfrm>
                <a:off x="0" y="873"/>
                <a:ext cx="2750" cy="182"/>
              </a:xfrm>
              <a:prstGeom prst="rect">
                <a:avLst/>
              </a:prstGeom>
              <a:solidFill>
                <a:srgbClr val="0000E0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CA"/>
              </a:p>
            </p:txBody>
          </p:sp>
        </p:grpSp>
      </p:grpSp>
      <p:sp>
        <p:nvSpPr>
          <p:cNvPr id="78868" name="Rectangle 20"/>
          <p:cNvSpPr>
            <a:spLocks noGrp="1" noChangeArrowheads="1"/>
          </p:cNvSpPr>
          <p:nvPr>
            <p:ph type="title"/>
          </p:nvPr>
        </p:nvSpPr>
        <p:spPr bwMode="auto">
          <a:xfrm>
            <a:off x="673100" y="171450"/>
            <a:ext cx="7753350" cy="11239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0488" tIns="44450" rIns="90488" bIns="4445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78869" name="Rectangle 21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</p:sldLayoutIdLst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2"/>
          </a:solidFill>
          <a:effectLst/>
          <a:latin typeface="+mj-lt"/>
          <a:ea typeface="+mj-ea"/>
          <a:cs typeface="+mj-cs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charset="0"/>
        </a:defRPr>
      </a:lvl5pPr>
      <a:lvl6pPr marL="457200" algn="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charset="0"/>
        </a:defRPr>
      </a:lvl6pPr>
      <a:lvl7pPr marL="914400" algn="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charset="0"/>
        </a:defRPr>
      </a:lvl7pPr>
      <a:lvl8pPr marL="1371600" algn="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charset="0"/>
        </a:defRPr>
      </a:lvl8pPr>
      <a:lvl9pPr marL="1828800" algn="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3200">
          <a:solidFill>
            <a:schemeClr val="bg2"/>
          </a:solidFill>
          <a:effectLst/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10000"/>
        </a:spcBef>
        <a:spcAft>
          <a:spcPct val="0"/>
        </a:spcAft>
        <a:buClr>
          <a:schemeClr val="tx2"/>
        </a:buClr>
        <a:buSzPct val="100000"/>
        <a:buFont typeface="Wingdings" pitchFamily="2" charset="2"/>
        <a:buChar char="s"/>
        <a:defRPr sz="2800">
          <a:solidFill>
            <a:schemeClr val="bg2"/>
          </a:solidFill>
          <a:effectLst/>
          <a:latin typeface="+mn-lt"/>
        </a:defRPr>
      </a:lvl2pPr>
      <a:lvl3pPr marL="1143000" indent="-228600" algn="l" rtl="0" eaLnBrk="0" fontAlgn="base" hangingPunct="0">
        <a:spcBef>
          <a:spcPct val="10000"/>
        </a:spcBef>
        <a:spcAft>
          <a:spcPct val="0"/>
        </a:spcAft>
        <a:buClr>
          <a:schemeClr val="tx2"/>
        </a:buClr>
        <a:buSzPct val="100000"/>
        <a:buChar char="»"/>
        <a:defRPr sz="2400">
          <a:solidFill>
            <a:schemeClr val="bg2"/>
          </a:solidFill>
          <a:effectLst/>
          <a:latin typeface="+mn-lt"/>
        </a:defRPr>
      </a:lvl3pPr>
      <a:lvl4pPr marL="1600200" indent="-228600" algn="l" rtl="0" eaLnBrk="0" fontAlgn="base" hangingPunct="0">
        <a:spcBef>
          <a:spcPct val="10000"/>
        </a:spcBef>
        <a:spcAft>
          <a:spcPct val="0"/>
        </a:spcAft>
        <a:buClr>
          <a:schemeClr val="tx2"/>
        </a:buClr>
        <a:buSzPct val="100000"/>
        <a:buChar char="•"/>
        <a:defRPr sz="2000">
          <a:solidFill>
            <a:schemeClr val="bg2"/>
          </a:solidFill>
          <a:effectLst/>
          <a:latin typeface="+mn-lt"/>
        </a:defRPr>
      </a:lvl4pPr>
      <a:lvl5pPr marL="2057400" indent="-228600" algn="l" rtl="0" eaLnBrk="0" fontAlgn="base" hangingPunct="0">
        <a:spcBef>
          <a:spcPct val="10000"/>
        </a:spcBef>
        <a:spcAft>
          <a:spcPct val="0"/>
        </a:spcAft>
        <a:buClr>
          <a:schemeClr val="tx2"/>
        </a:buClr>
        <a:buSzPct val="100000"/>
        <a:buChar char="–"/>
        <a:defRPr sz="2000">
          <a:solidFill>
            <a:schemeClr val="bg2"/>
          </a:solidFill>
          <a:effectLst/>
          <a:latin typeface="+mn-lt"/>
        </a:defRPr>
      </a:lvl5pPr>
      <a:lvl6pPr marL="2514600" indent="-228600" algn="l" rtl="0" eaLnBrk="0" fontAlgn="base" hangingPunct="0">
        <a:spcBef>
          <a:spcPct val="10000"/>
        </a:spcBef>
        <a:spcAft>
          <a:spcPct val="0"/>
        </a:spcAft>
        <a:buClr>
          <a:schemeClr val="tx2"/>
        </a:buClr>
        <a:buSzPct val="100000"/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eaLnBrk="0" fontAlgn="base" hangingPunct="0">
        <a:spcBef>
          <a:spcPct val="10000"/>
        </a:spcBef>
        <a:spcAft>
          <a:spcPct val="0"/>
        </a:spcAft>
        <a:buClr>
          <a:schemeClr val="tx2"/>
        </a:buClr>
        <a:buSzPct val="100000"/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eaLnBrk="0" fontAlgn="base" hangingPunct="0">
        <a:spcBef>
          <a:spcPct val="10000"/>
        </a:spcBef>
        <a:spcAft>
          <a:spcPct val="0"/>
        </a:spcAft>
        <a:buClr>
          <a:schemeClr val="tx2"/>
        </a:buClr>
        <a:buSzPct val="100000"/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eaLnBrk="0" fontAlgn="base" hangingPunct="0">
        <a:spcBef>
          <a:spcPct val="10000"/>
        </a:spcBef>
        <a:spcAft>
          <a:spcPct val="0"/>
        </a:spcAft>
        <a:buClr>
          <a:schemeClr val="tx2"/>
        </a:buClr>
        <a:buSzPct val="100000"/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4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pPr>
              <a:defRPr/>
            </a:pPr>
            <a:r>
              <a:rPr lang="en-US" dirty="0"/>
              <a:t>More on Interfaces</a:t>
            </a:r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CA" dirty="0"/>
              <a:t>More on Interfaces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CA" dirty="0"/>
              <a:t>Empty interfaces</a:t>
            </a:r>
          </a:p>
          <a:p>
            <a:pPr>
              <a:defRPr/>
            </a:pPr>
            <a:r>
              <a:rPr lang="en-CA" dirty="0"/>
              <a:t>Constants in interfaces</a:t>
            </a:r>
          </a:p>
          <a:p>
            <a:pPr>
              <a:defRPr/>
            </a:pPr>
            <a:r>
              <a:rPr lang="en-CA" dirty="0"/>
              <a:t>Extending interfaces</a:t>
            </a:r>
          </a:p>
          <a:p>
            <a:pPr>
              <a:defRPr/>
            </a:pPr>
            <a:r>
              <a:rPr lang="en-CA" dirty="0"/>
              <a:t>(Java 8) Static methods</a:t>
            </a:r>
          </a:p>
          <a:p>
            <a:pPr>
              <a:defRPr/>
            </a:pPr>
            <a:r>
              <a:rPr lang="en-CA" dirty="0"/>
              <a:t>(Java 8) Default definitions</a:t>
            </a:r>
          </a:p>
          <a:p>
            <a:pPr lvl="1">
              <a:defRPr/>
            </a:pPr>
            <a:r>
              <a:rPr lang="en-CA" dirty="0"/>
              <a:t>the diamond problem</a:t>
            </a:r>
          </a:p>
          <a:p>
            <a:pPr lvl="1">
              <a:defRPr/>
            </a:pPr>
            <a:r>
              <a:rPr lang="en-CA" dirty="0"/>
              <a:t>lambda expressions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CA" dirty="0"/>
              <a:t>Interface 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CA" dirty="0"/>
              <a:t>An interface is a data type</a:t>
            </a:r>
          </a:p>
          <a:p>
            <a:pPr lvl="1">
              <a:defRPr/>
            </a:pPr>
            <a:r>
              <a:rPr lang="en-CA" dirty="0"/>
              <a:t>variables can have that data type</a:t>
            </a:r>
          </a:p>
          <a:p>
            <a:pPr lvl="2">
              <a:defRPr/>
            </a:pPr>
            <a:r>
              <a:rPr lang="en-CA" dirty="0"/>
              <a:t>including (</a:t>
            </a:r>
            <a:r>
              <a:rPr lang="en-CA" i="1" dirty="0"/>
              <a:t>especially</a:t>
            </a:r>
            <a:r>
              <a:rPr lang="en-CA" dirty="0"/>
              <a:t>) parameters for methods</a:t>
            </a:r>
          </a:p>
          <a:p>
            <a:pPr lvl="1">
              <a:defRPr/>
            </a:pPr>
            <a:r>
              <a:rPr lang="en-CA" dirty="0"/>
              <a:t>such variables (methods) called polymorphic</a:t>
            </a:r>
          </a:p>
          <a:p>
            <a:pPr>
              <a:defRPr/>
            </a:pPr>
            <a:r>
              <a:rPr lang="en-CA" dirty="0"/>
              <a:t>An interface lists public methods</a:t>
            </a:r>
          </a:p>
          <a:p>
            <a:pPr lvl="1">
              <a:defRPr/>
            </a:pPr>
            <a:r>
              <a:rPr lang="en-CA" dirty="0"/>
              <a:t>each implementing class implements them</a:t>
            </a:r>
          </a:p>
          <a:p>
            <a:pPr lvl="1">
              <a:defRPr/>
            </a:pPr>
            <a:r>
              <a:rPr lang="en-CA" dirty="0"/>
              <a:t>each class has its </a:t>
            </a:r>
            <a:r>
              <a:rPr lang="en-CA" i="1" dirty="0"/>
              <a:t>own</a:t>
            </a:r>
            <a:r>
              <a:rPr lang="en-CA" dirty="0"/>
              <a:t> implementation</a:t>
            </a:r>
          </a:p>
          <a:p>
            <a:pPr lvl="1">
              <a:defRPr/>
            </a:pPr>
            <a:r>
              <a:rPr lang="en-CA" dirty="0"/>
              <a:t>each object in that class has that “skill set”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Empty Interfaces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The </a:t>
            </a:r>
            <a:r>
              <a:rPr lang="en-CA" dirty="0" err="1"/>
              <a:t>Serializable</a:t>
            </a:r>
            <a:r>
              <a:rPr lang="en-CA" dirty="0"/>
              <a:t> interface has no methods</a:t>
            </a:r>
          </a:p>
          <a:p>
            <a:pPr lvl="1">
              <a:buNone/>
            </a:pPr>
            <a:r>
              <a:rPr lang="en-CA" sz="2400" dirty="0">
                <a:solidFill>
                  <a:srgbClr val="A06D3A"/>
                </a:solidFill>
              </a:rPr>
              <a:t>public interface </a:t>
            </a:r>
            <a:r>
              <a:rPr lang="en-CA" sz="2400" dirty="0" err="1">
                <a:solidFill>
                  <a:srgbClr val="A06D3A"/>
                </a:solidFill>
              </a:rPr>
              <a:t>Serializable</a:t>
            </a:r>
            <a:r>
              <a:rPr lang="en-CA" sz="2400" dirty="0">
                <a:solidFill>
                  <a:srgbClr val="A06D3A"/>
                </a:solidFill>
              </a:rPr>
              <a:t> {}</a:t>
            </a:r>
          </a:p>
          <a:p>
            <a:r>
              <a:rPr lang="en-CA" dirty="0"/>
              <a:t>Exists only to say “OK for binary output”</a:t>
            </a:r>
          </a:p>
          <a:p>
            <a:pPr lvl="1"/>
            <a:r>
              <a:rPr lang="en-CA" dirty="0" err="1"/>
              <a:t>ObjectOutputStream</a:t>
            </a:r>
            <a:r>
              <a:rPr lang="en-CA" dirty="0"/>
              <a:t> </a:t>
            </a:r>
            <a:r>
              <a:rPr lang="en-CA" dirty="0" err="1"/>
              <a:t>writeObject</a:t>
            </a:r>
            <a:r>
              <a:rPr lang="en-CA" dirty="0"/>
              <a:t> checks</a:t>
            </a:r>
          </a:p>
          <a:p>
            <a:pPr lvl="1">
              <a:buNone/>
            </a:pPr>
            <a:r>
              <a:rPr lang="en-CA" sz="2400" dirty="0">
                <a:solidFill>
                  <a:srgbClr val="A06D3A"/>
                </a:solidFill>
              </a:rPr>
              <a:t>if (</a:t>
            </a:r>
            <a:r>
              <a:rPr lang="en-CA" sz="2400" dirty="0" err="1">
                <a:solidFill>
                  <a:srgbClr val="A06D3A"/>
                </a:solidFill>
              </a:rPr>
              <a:t>obj</a:t>
            </a:r>
            <a:r>
              <a:rPr lang="en-CA" sz="2400" dirty="0">
                <a:solidFill>
                  <a:srgbClr val="A06D3A"/>
                </a:solidFill>
              </a:rPr>
              <a:t> </a:t>
            </a:r>
            <a:r>
              <a:rPr lang="en-CA" sz="2400" dirty="0" err="1">
                <a:solidFill>
                  <a:srgbClr val="A06D3A"/>
                </a:solidFill>
              </a:rPr>
              <a:t>instanceof</a:t>
            </a:r>
            <a:r>
              <a:rPr lang="en-CA" sz="2400" dirty="0">
                <a:solidFill>
                  <a:srgbClr val="A06D3A"/>
                </a:solidFill>
              </a:rPr>
              <a:t> </a:t>
            </a:r>
            <a:r>
              <a:rPr lang="en-CA" sz="2400" dirty="0" err="1">
                <a:solidFill>
                  <a:srgbClr val="A06D3A"/>
                </a:solidFill>
              </a:rPr>
              <a:t>Serializable</a:t>
            </a:r>
            <a:r>
              <a:rPr lang="en-CA" sz="2400" dirty="0">
                <a:solidFill>
                  <a:srgbClr val="A06D3A"/>
                </a:solidFill>
              </a:rPr>
              <a:t>)</a:t>
            </a:r>
          </a:p>
          <a:p>
            <a:pPr lvl="1"/>
            <a:r>
              <a:rPr lang="en-CA" dirty="0"/>
              <a:t>if given non-</a:t>
            </a:r>
            <a:r>
              <a:rPr lang="en-CA" dirty="0" err="1"/>
              <a:t>Serializable</a:t>
            </a:r>
            <a:r>
              <a:rPr lang="en-CA" dirty="0"/>
              <a:t> object, throws </a:t>
            </a:r>
            <a:r>
              <a:rPr lang="en-CA" dirty="0" err="1"/>
              <a:t>NotSerializableException</a:t>
            </a:r>
            <a:endParaRPr lang="en-CA" dirty="0"/>
          </a:p>
          <a:p>
            <a:r>
              <a:rPr lang="en-CA" dirty="0"/>
              <a:t>Must implement if writing to binary file</a:t>
            </a:r>
          </a:p>
          <a:p>
            <a:pPr lvl="1">
              <a:buNone/>
            </a:pPr>
            <a:r>
              <a:rPr lang="en-CA" sz="2400" dirty="0">
                <a:solidFill>
                  <a:srgbClr val="A06D3A"/>
                </a:solidFill>
              </a:rPr>
              <a:t>public class </a:t>
            </a:r>
            <a:r>
              <a:rPr lang="en-CA" sz="2400" dirty="0" err="1">
                <a:solidFill>
                  <a:srgbClr val="A06D3A"/>
                </a:solidFill>
              </a:rPr>
              <a:t>TicTacToe</a:t>
            </a:r>
            <a:r>
              <a:rPr lang="en-CA" sz="2400" dirty="0">
                <a:solidFill>
                  <a:srgbClr val="A06D3A"/>
                </a:solidFill>
              </a:rPr>
              <a:t> implements </a:t>
            </a:r>
            <a:r>
              <a:rPr lang="en-CA" sz="2400" dirty="0" err="1">
                <a:solidFill>
                  <a:srgbClr val="A06D3A"/>
                </a:solidFill>
              </a:rPr>
              <a:t>Serializable</a:t>
            </a:r>
            <a:endParaRPr lang="en-CA" dirty="0">
              <a:solidFill>
                <a:srgbClr val="A06D3A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Constants in Interfaces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Interfaces allow constants to be declared</a:t>
            </a:r>
          </a:p>
          <a:p>
            <a:pPr lvl="1">
              <a:buNone/>
            </a:pPr>
            <a:r>
              <a:rPr lang="en-CA" sz="2400" dirty="0">
                <a:solidFill>
                  <a:srgbClr val="A06D3A"/>
                </a:solidFill>
              </a:rPr>
              <a:t>public static final </a:t>
            </a:r>
            <a:r>
              <a:rPr lang="en-CA" sz="2400" dirty="0" err="1">
                <a:solidFill>
                  <a:srgbClr val="A06D3A"/>
                </a:solidFill>
              </a:rPr>
              <a:t>int</a:t>
            </a:r>
            <a:r>
              <a:rPr lang="en-CA" sz="2400" dirty="0">
                <a:solidFill>
                  <a:srgbClr val="A06D3A"/>
                </a:solidFill>
              </a:rPr>
              <a:t> MAX_SIZE = 10000;</a:t>
            </a:r>
          </a:p>
          <a:p>
            <a:pPr lvl="1"/>
            <a:r>
              <a:rPr lang="en-CA" dirty="0"/>
              <a:t>implement the interface </a:t>
            </a:r>
            <a:r>
              <a:rPr lang="en-CA" dirty="0">
                <a:sym typeface="Wingdings" pitchFamily="2" charset="2"/>
              </a:rPr>
              <a:t> get the constant</a:t>
            </a:r>
          </a:p>
          <a:p>
            <a:r>
              <a:rPr lang="en-CA" dirty="0">
                <a:sym typeface="Wingdings" pitchFamily="2" charset="2"/>
              </a:rPr>
              <a:t>Constant should be part of the data type</a:t>
            </a:r>
          </a:p>
          <a:p>
            <a:pPr lvl="1"/>
            <a:r>
              <a:rPr lang="en-CA" dirty="0">
                <a:sym typeface="Wingdings" pitchFamily="2" charset="2"/>
              </a:rPr>
              <a:t>something necessary for </a:t>
            </a:r>
            <a:r>
              <a:rPr lang="en-CA" i="1" dirty="0">
                <a:sym typeface="Wingdings" pitchFamily="2" charset="2"/>
              </a:rPr>
              <a:t>every</a:t>
            </a:r>
            <a:r>
              <a:rPr lang="en-CA" dirty="0">
                <a:sym typeface="Wingdings" pitchFamily="2" charset="2"/>
              </a:rPr>
              <a:t> implementation</a:t>
            </a:r>
          </a:p>
          <a:p>
            <a:pPr lvl="1"/>
            <a:r>
              <a:rPr lang="en-CA" dirty="0">
                <a:sym typeface="Wingdings" pitchFamily="2" charset="2"/>
              </a:rPr>
              <a:t>.: </a:t>
            </a:r>
            <a:r>
              <a:rPr lang="en-CA" dirty="0">
                <a:solidFill>
                  <a:srgbClr val="A06D3A"/>
                </a:solidFill>
                <a:sym typeface="Wingdings" pitchFamily="2" charset="2"/>
              </a:rPr>
              <a:t>MAX_SIZE </a:t>
            </a:r>
            <a:r>
              <a:rPr lang="en-CA" i="1" dirty="0">
                <a:sym typeface="Wingdings" pitchFamily="2" charset="2"/>
              </a:rPr>
              <a:t>probably</a:t>
            </a:r>
            <a:r>
              <a:rPr lang="en-CA" dirty="0">
                <a:sym typeface="Wingdings" pitchFamily="2" charset="2"/>
              </a:rPr>
              <a:t> not a good idea!</a:t>
            </a:r>
          </a:p>
          <a:p>
            <a:pPr lvl="1"/>
            <a:r>
              <a:rPr lang="en-CA" dirty="0">
                <a:sym typeface="Wingdings" pitchFamily="2" charset="2"/>
              </a:rPr>
              <a:t>interfaces for just constants are </a:t>
            </a:r>
            <a:r>
              <a:rPr lang="en-CA" i="1" dirty="0">
                <a:sym typeface="Wingdings" pitchFamily="2" charset="2"/>
              </a:rPr>
              <a:t>controversial</a:t>
            </a:r>
          </a:p>
          <a:p>
            <a:pPr lvl="2"/>
            <a:r>
              <a:rPr lang="en-CA" dirty="0">
                <a:sym typeface="Wingdings" pitchFamily="2" charset="2"/>
              </a:rPr>
              <a:t>use class with private constructor instead</a:t>
            </a:r>
            <a:endParaRPr lang="en-CA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Extending Interfaces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Interfaces can be arranged using inheritance</a:t>
            </a:r>
          </a:p>
          <a:p>
            <a:pPr lvl="1">
              <a:buFont typeface="Wingdings" panose="05000000000000000000" pitchFamily="2" charset="2"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public interface Measurable {</a:t>
            </a:r>
          </a:p>
          <a:p>
            <a:pPr lvl="1">
              <a:spcBef>
                <a:spcPts val="0"/>
              </a:spcBef>
              <a:buFont typeface="Wingdings" panose="05000000000000000000" pitchFamily="2" charset="2"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    public double </a:t>
            </a:r>
            <a:r>
              <a:rPr lang="en-CA" sz="2400" dirty="0" err="1">
                <a:solidFill>
                  <a:srgbClr val="A06D3A"/>
                </a:solidFill>
              </a:rPr>
              <a:t>getArea</a:t>
            </a:r>
            <a:r>
              <a:rPr lang="en-CA" sz="2400" dirty="0">
                <a:solidFill>
                  <a:srgbClr val="A06D3A"/>
                </a:solidFill>
              </a:rPr>
              <a:t>();</a:t>
            </a:r>
          </a:p>
          <a:p>
            <a:pPr lvl="1">
              <a:spcBef>
                <a:spcPts val="0"/>
              </a:spcBef>
              <a:buFont typeface="Wingdings" panose="05000000000000000000" pitchFamily="2" charset="2"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    public double </a:t>
            </a:r>
            <a:r>
              <a:rPr lang="en-CA" sz="2400" dirty="0" err="1">
                <a:solidFill>
                  <a:srgbClr val="A06D3A"/>
                </a:solidFill>
              </a:rPr>
              <a:t>getPerimeter</a:t>
            </a:r>
            <a:r>
              <a:rPr lang="en-CA" sz="2400" dirty="0">
                <a:solidFill>
                  <a:srgbClr val="A06D3A"/>
                </a:solidFill>
              </a:rPr>
              <a:t>();</a:t>
            </a:r>
          </a:p>
          <a:p>
            <a:pPr lvl="1">
              <a:spcBef>
                <a:spcPts val="0"/>
              </a:spcBef>
              <a:buFont typeface="Wingdings" panose="05000000000000000000" pitchFamily="2" charset="2"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}</a:t>
            </a:r>
            <a:endParaRPr lang="en-CA" dirty="0">
              <a:solidFill>
                <a:srgbClr val="A06D3A"/>
              </a:solidFill>
            </a:endParaRPr>
          </a:p>
          <a:p>
            <a:pPr lvl="1">
              <a:buFont typeface="Wingdings" panose="05000000000000000000" pitchFamily="2" charset="2"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public interface Polygonal </a:t>
            </a:r>
            <a:r>
              <a:rPr lang="en-CA" sz="2400" b="1" dirty="0">
                <a:solidFill>
                  <a:srgbClr val="A06D3A"/>
                </a:solidFill>
              </a:rPr>
              <a:t>extends Measurable</a:t>
            </a:r>
            <a:r>
              <a:rPr lang="en-CA" sz="2400" dirty="0">
                <a:solidFill>
                  <a:srgbClr val="A06D3A"/>
                </a:solidFill>
              </a:rPr>
              <a:t> {</a:t>
            </a:r>
          </a:p>
          <a:p>
            <a:pPr lvl="1">
              <a:spcBef>
                <a:spcPts val="0"/>
              </a:spcBef>
              <a:buFont typeface="Wingdings" panose="05000000000000000000" pitchFamily="2" charset="2"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    public </a:t>
            </a:r>
            <a:r>
              <a:rPr lang="en-CA" sz="2400" dirty="0" err="1">
                <a:solidFill>
                  <a:srgbClr val="A06D3A"/>
                </a:solidFill>
              </a:rPr>
              <a:t>int</a:t>
            </a:r>
            <a:r>
              <a:rPr lang="en-CA" sz="2400" dirty="0">
                <a:solidFill>
                  <a:srgbClr val="A06D3A"/>
                </a:solidFill>
              </a:rPr>
              <a:t> </a:t>
            </a:r>
            <a:r>
              <a:rPr lang="en-CA" sz="2400" dirty="0" err="1">
                <a:solidFill>
                  <a:srgbClr val="A06D3A"/>
                </a:solidFill>
              </a:rPr>
              <a:t>getNumberOfSides</a:t>
            </a:r>
            <a:r>
              <a:rPr lang="en-CA" sz="2400" dirty="0">
                <a:solidFill>
                  <a:srgbClr val="A06D3A"/>
                </a:solidFill>
              </a:rPr>
              <a:t>();</a:t>
            </a:r>
          </a:p>
          <a:p>
            <a:pPr lvl="1">
              <a:spcBef>
                <a:spcPts val="0"/>
              </a:spcBef>
              <a:buFont typeface="Wingdings" panose="05000000000000000000" pitchFamily="2" charset="2"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}</a:t>
            </a:r>
          </a:p>
          <a:p>
            <a:pPr lvl="1"/>
            <a:r>
              <a:rPr lang="en-CA" dirty="0"/>
              <a:t>Polygonal has </a:t>
            </a:r>
            <a:r>
              <a:rPr lang="en-CA" dirty="0" err="1"/>
              <a:t>getArea</a:t>
            </a:r>
            <a:r>
              <a:rPr lang="en-CA" dirty="0"/>
              <a:t> and </a:t>
            </a:r>
            <a:r>
              <a:rPr lang="en-CA" dirty="0" err="1"/>
              <a:t>getPerimeter</a:t>
            </a:r>
            <a:r>
              <a:rPr lang="en-CA" dirty="0"/>
              <a:t>, too</a:t>
            </a:r>
          </a:p>
          <a:p>
            <a:pPr lvl="1"/>
            <a:endParaRPr lang="en-CA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CA" dirty="0"/>
              <a:t>Implementing Polygonal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CA" dirty="0"/>
              <a:t>Anything that implements Polygonal must define all the methods mentioned in Polygonal interface...</a:t>
            </a:r>
          </a:p>
          <a:p>
            <a:pPr lvl="1">
              <a:buFont typeface="Wingdings" panose="05000000000000000000" pitchFamily="2" charset="2"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public </a:t>
            </a:r>
            <a:r>
              <a:rPr lang="en-CA" sz="2400" dirty="0" err="1">
                <a:solidFill>
                  <a:srgbClr val="A06D3A"/>
                </a:solidFill>
              </a:rPr>
              <a:t>int</a:t>
            </a:r>
            <a:r>
              <a:rPr lang="en-CA" sz="2400" dirty="0">
                <a:solidFill>
                  <a:srgbClr val="A06D3A"/>
                </a:solidFill>
              </a:rPr>
              <a:t> </a:t>
            </a:r>
            <a:r>
              <a:rPr lang="en-CA" sz="2400" dirty="0" err="1">
                <a:solidFill>
                  <a:srgbClr val="A06D3A"/>
                </a:solidFill>
              </a:rPr>
              <a:t>getNumberOfSides</a:t>
            </a:r>
            <a:r>
              <a:rPr lang="en-CA" sz="2400" dirty="0">
                <a:solidFill>
                  <a:srgbClr val="A06D3A"/>
                </a:solidFill>
              </a:rPr>
              <a:t>()</a:t>
            </a:r>
          </a:p>
          <a:p>
            <a:pPr>
              <a:defRPr/>
            </a:pPr>
            <a:r>
              <a:rPr lang="en-CA" dirty="0"/>
              <a:t>...plus all those mentioned in Measurable</a:t>
            </a:r>
          </a:p>
          <a:p>
            <a:pPr lvl="1">
              <a:buFont typeface="Wingdings" panose="05000000000000000000" pitchFamily="2" charset="2"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public double </a:t>
            </a:r>
            <a:r>
              <a:rPr lang="en-CA" sz="2400" dirty="0" err="1">
                <a:solidFill>
                  <a:srgbClr val="A06D3A"/>
                </a:solidFill>
              </a:rPr>
              <a:t>getArea</a:t>
            </a:r>
            <a:r>
              <a:rPr lang="en-CA" sz="2400" dirty="0">
                <a:solidFill>
                  <a:srgbClr val="A06D3A"/>
                </a:solidFill>
              </a:rPr>
              <a:t>()</a:t>
            </a:r>
          </a:p>
          <a:p>
            <a:pPr lvl="1">
              <a:buFont typeface="Wingdings" panose="05000000000000000000" pitchFamily="2" charset="2"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public double </a:t>
            </a:r>
            <a:r>
              <a:rPr lang="en-CA" sz="2400" dirty="0" err="1">
                <a:solidFill>
                  <a:srgbClr val="A06D3A"/>
                </a:solidFill>
              </a:rPr>
              <a:t>getPerimeter</a:t>
            </a:r>
            <a:r>
              <a:rPr lang="en-CA" sz="2400" dirty="0">
                <a:solidFill>
                  <a:srgbClr val="A06D3A"/>
                </a:solidFill>
              </a:rPr>
              <a:t>()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CA" dirty="0"/>
              <a:t>And So On...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CA" dirty="0"/>
              <a:t>Can extend an interface that extends another</a:t>
            </a:r>
          </a:p>
          <a:p>
            <a:pPr lvl="1">
              <a:defRPr/>
            </a:pPr>
            <a:r>
              <a:rPr lang="en-CA" dirty="0"/>
              <a:t>just adding more methods to implement</a:t>
            </a:r>
          </a:p>
          <a:p>
            <a:pPr lvl="1">
              <a:buFont typeface="Wingdings" panose="05000000000000000000" pitchFamily="2" charset="2"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public interface </a:t>
            </a:r>
            <a:r>
              <a:rPr lang="en-CA" sz="2400" dirty="0" err="1">
                <a:solidFill>
                  <a:srgbClr val="A06D3A"/>
                </a:solidFill>
              </a:rPr>
              <a:t>RegularPolygonal</a:t>
            </a:r>
            <a:r>
              <a:rPr lang="en-CA" sz="2400" dirty="0">
                <a:solidFill>
                  <a:srgbClr val="A06D3A"/>
                </a:solidFill>
              </a:rPr>
              <a:t> extends Polygonal {...}</a:t>
            </a:r>
          </a:p>
          <a:p>
            <a:pPr>
              <a:defRPr/>
            </a:pPr>
            <a:r>
              <a:rPr lang="en-CA" dirty="0"/>
              <a:t>Can extend more than one interface</a:t>
            </a:r>
          </a:p>
          <a:p>
            <a:pPr lvl="1">
              <a:defRPr/>
            </a:pPr>
            <a:r>
              <a:rPr lang="en-CA" dirty="0"/>
              <a:t>again, adding more methods to implement</a:t>
            </a:r>
          </a:p>
          <a:p>
            <a:pPr lvl="1">
              <a:buFont typeface="Wingdings" panose="05000000000000000000" pitchFamily="2" charset="2"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public interface </a:t>
            </a:r>
            <a:r>
              <a:rPr lang="en-CA" sz="2400" dirty="0" err="1">
                <a:solidFill>
                  <a:srgbClr val="A06D3A"/>
                </a:solidFill>
              </a:rPr>
              <a:t>FiniteSurface</a:t>
            </a:r>
            <a:r>
              <a:rPr lang="en-CA" sz="2400" dirty="0">
                <a:solidFill>
                  <a:srgbClr val="A06D3A"/>
                </a:solidFill>
              </a:rPr>
              <a:t> </a:t>
            </a:r>
            <a:br>
              <a:rPr lang="en-CA" sz="2400" dirty="0">
                <a:solidFill>
                  <a:srgbClr val="A06D3A"/>
                </a:solidFill>
              </a:rPr>
            </a:br>
            <a:r>
              <a:rPr lang="en-CA" sz="2400" dirty="0">
                <a:solidFill>
                  <a:srgbClr val="A06D3A"/>
                </a:solidFill>
              </a:rPr>
              <a:t>extends Measurable,</a:t>
            </a:r>
            <a:br>
              <a:rPr lang="en-CA" sz="2400" dirty="0">
                <a:solidFill>
                  <a:srgbClr val="A06D3A"/>
                </a:solidFill>
              </a:rPr>
            </a:br>
            <a:r>
              <a:rPr lang="en-CA" sz="2400" dirty="0">
                <a:solidFill>
                  <a:srgbClr val="A06D3A"/>
                </a:solidFill>
              </a:rPr>
              <a:t>             Colourable {</a:t>
            </a:r>
          </a:p>
          <a:p>
            <a:pPr lvl="1">
              <a:buFont typeface="Wingdings" panose="05000000000000000000" pitchFamily="2" charset="2"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    ...</a:t>
            </a:r>
          </a:p>
          <a:p>
            <a:pPr lvl="1">
              <a:buFont typeface="Wingdings" panose="05000000000000000000" pitchFamily="2" charset="2"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}</a:t>
            </a:r>
          </a:p>
        </p:txBody>
      </p:sp>
      <p:sp>
        <p:nvSpPr>
          <p:cNvPr id="36868" name="Rectangle 3"/>
          <p:cNvSpPr>
            <a:spLocks noChangeArrowheads="1"/>
          </p:cNvSpPr>
          <p:nvPr/>
        </p:nvSpPr>
        <p:spPr bwMode="auto">
          <a:xfrm>
            <a:off x="4953000" y="4800600"/>
            <a:ext cx="1752600" cy="381000"/>
          </a:xfrm>
          <a:prstGeom prst="rect">
            <a:avLst/>
          </a:prstGeom>
          <a:solidFill>
            <a:schemeClr val="accent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CA" altLang="en-US"/>
              <a:t>Measurable</a:t>
            </a:r>
          </a:p>
        </p:txBody>
      </p:sp>
      <p:sp>
        <p:nvSpPr>
          <p:cNvPr id="36869" name="Rectangle 4"/>
          <p:cNvSpPr>
            <a:spLocks noChangeArrowheads="1"/>
          </p:cNvSpPr>
          <p:nvPr/>
        </p:nvSpPr>
        <p:spPr bwMode="auto">
          <a:xfrm>
            <a:off x="4953000" y="5486400"/>
            <a:ext cx="1752600" cy="381000"/>
          </a:xfrm>
          <a:prstGeom prst="rect">
            <a:avLst/>
          </a:prstGeom>
          <a:solidFill>
            <a:schemeClr val="accent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CA" altLang="en-US"/>
              <a:t>Polygonal</a:t>
            </a:r>
          </a:p>
        </p:txBody>
      </p:sp>
      <p:sp>
        <p:nvSpPr>
          <p:cNvPr id="36870" name="Rectangle 5"/>
          <p:cNvSpPr>
            <a:spLocks noChangeArrowheads="1"/>
          </p:cNvSpPr>
          <p:nvPr/>
        </p:nvSpPr>
        <p:spPr bwMode="auto">
          <a:xfrm>
            <a:off x="4572000" y="6172200"/>
            <a:ext cx="2514600" cy="381000"/>
          </a:xfrm>
          <a:prstGeom prst="rect">
            <a:avLst/>
          </a:prstGeom>
          <a:solidFill>
            <a:schemeClr val="accent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CA" altLang="en-US"/>
              <a:t>RegularPolygonal</a:t>
            </a:r>
          </a:p>
        </p:txBody>
      </p:sp>
      <p:sp>
        <p:nvSpPr>
          <p:cNvPr id="36871" name="Rectangle 6"/>
          <p:cNvSpPr>
            <a:spLocks noChangeArrowheads="1"/>
          </p:cNvSpPr>
          <p:nvPr/>
        </p:nvSpPr>
        <p:spPr bwMode="auto">
          <a:xfrm>
            <a:off x="7010400" y="4953000"/>
            <a:ext cx="1752600" cy="381000"/>
          </a:xfrm>
          <a:prstGeom prst="rect">
            <a:avLst/>
          </a:prstGeom>
          <a:solidFill>
            <a:schemeClr val="accent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CA" altLang="en-US"/>
              <a:t>Colourable</a:t>
            </a:r>
          </a:p>
        </p:txBody>
      </p:sp>
      <p:sp>
        <p:nvSpPr>
          <p:cNvPr id="36872" name="Rectangle 7"/>
          <p:cNvSpPr>
            <a:spLocks noChangeArrowheads="1"/>
          </p:cNvSpPr>
          <p:nvPr/>
        </p:nvSpPr>
        <p:spPr bwMode="auto">
          <a:xfrm>
            <a:off x="6858000" y="5638800"/>
            <a:ext cx="2057400" cy="381000"/>
          </a:xfrm>
          <a:prstGeom prst="rect">
            <a:avLst/>
          </a:prstGeom>
          <a:solidFill>
            <a:schemeClr val="accent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CA" altLang="en-US"/>
              <a:t>FiniteSurface</a:t>
            </a:r>
          </a:p>
        </p:txBody>
      </p:sp>
      <p:cxnSp>
        <p:nvCxnSpPr>
          <p:cNvPr id="36873" name="Straight Arrow Connector 9"/>
          <p:cNvCxnSpPr>
            <a:cxnSpLocks noChangeShapeType="1"/>
            <a:stCxn id="36869" idx="0"/>
            <a:endCxn id="36868" idx="2"/>
          </p:cNvCxnSpPr>
          <p:nvPr/>
        </p:nvCxnSpPr>
        <p:spPr bwMode="auto">
          <a:xfrm rot="5400000" flipH="1" flipV="1">
            <a:off x="5676901" y="5334000"/>
            <a:ext cx="304800" cy="3175"/>
          </a:xfrm>
          <a:prstGeom prst="straightConnector1">
            <a:avLst/>
          </a:prstGeom>
          <a:noFill/>
          <a:ln w="19050" algn="ctr">
            <a:solidFill>
              <a:schemeClr val="bg2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6874" name="Straight Arrow Connector 11"/>
          <p:cNvCxnSpPr>
            <a:cxnSpLocks noChangeShapeType="1"/>
            <a:stCxn id="36870" idx="0"/>
            <a:endCxn id="36869" idx="2"/>
          </p:cNvCxnSpPr>
          <p:nvPr/>
        </p:nvCxnSpPr>
        <p:spPr bwMode="auto">
          <a:xfrm rot="5400000" flipH="1" flipV="1">
            <a:off x="5676901" y="6019800"/>
            <a:ext cx="304800" cy="3175"/>
          </a:xfrm>
          <a:prstGeom prst="straightConnector1">
            <a:avLst/>
          </a:prstGeom>
          <a:noFill/>
          <a:ln w="19050" algn="ctr">
            <a:solidFill>
              <a:schemeClr val="bg2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6875" name="Straight Arrow Connector 13"/>
          <p:cNvCxnSpPr>
            <a:cxnSpLocks noChangeShapeType="1"/>
            <a:stCxn id="36872" idx="0"/>
            <a:endCxn id="36871" idx="2"/>
          </p:cNvCxnSpPr>
          <p:nvPr/>
        </p:nvCxnSpPr>
        <p:spPr bwMode="auto">
          <a:xfrm rot="5400000" flipH="1" flipV="1">
            <a:off x="7734301" y="5486400"/>
            <a:ext cx="304800" cy="3175"/>
          </a:xfrm>
          <a:prstGeom prst="straightConnector1">
            <a:avLst/>
          </a:prstGeom>
          <a:noFill/>
          <a:ln w="19050" algn="ctr">
            <a:solidFill>
              <a:schemeClr val="bg2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6876" name="Curved Connector 19"/>
          <p:cNvCxnSpPr>
            <a:cxnSpLocks noChangeShapeType="1"/>
            <a:stCxn id="36872" idx="0"/>
            <a:endCxn id="36868" idx="2"/>
          </p:cNvCxnSpPr>
          <p:nvPr/>
        </p:nvCxnSpPr>
        <p:spPr bwMode="auto">
          <a:xfrm rot="16200000" flipV="1">
            <a:off x="6629400" y="4381500"/>
            <a:ext cx="457200" cy="2057400"/>
          </a:xfrm>
          <a:prstGeom prst="curvedConnector3">
            <a:avLst>
              <a:gd name="adj1" fmla="val 50000"/>
            </a:avLst>
          </a:prstGeom>
          <a:noFill/>
          <a:ln w="19050" algn="ctr">
            <a:solidFill>
              <a:schemeClr val="bg2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CA" dirty="0"/>
              <a:t>Combining Interfaces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CA" dirty="0"/>
              <a:t>When one interface extends two others...</a:t>
            </a:r>
          </a:p>
          <a:p>
            <a:pPr lvl="1">
              <a:defRPr/>
            </a:pPr>
            <a:r>
              <a:rPr lang="en-CA" dirty="0"/>
              <a:t>(or more than two others)</a:t>
            </a:r>
          </a:p>
          <a:p>
            <a:pPr>
              <a:defRPr/>
            </a:pPr>
            <a:r>
              <a:rPr lang="en-CA" dirty="0"/>
              <a:t>...it may not need any more methods</a:t>
            </a:r>
          </a:p>
          <a:p>
            <a:pPr lvl="1">
              <a:defRPr/>
            </a:pPr>
            <a:r>
              <a:rPr lang="en-CA" dirty="0"/>
              <a:t>it just puts those two (or more) interfaces together</a:t>
            </a:r>
          </a:p>
          <a:p>
            <a:pPr lvl="1">
              <a:defRPr/>
            </a:pPr>
            <a:r>
              <a:rPr lang="en-CA" dirty="0"/>
              <a:t>use empty braces (no new methods required)</a:t>
            </a:r>
          </a:p>
          <a:p>
            <a:pPr lvl="1">
              <a:buFont typeface="Wingdings" panose="05000000000000000000" pitchFamily="2" charset="2"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public interface </a:t>
            </a:r>
            <a:r>
              <a:rPr lang="en-CA" sz="2400" dirty="0" err="1">
                <a:solidFill>
                  <a:srgbClr val="A06D3A"/>
                </a:solidFill>
              </a:rPr>
              <a:t>FiniteSurface</a:t>
            </a:r>
            <a:r>
              <a:rPr lang="en-CA" sz="2400" dirty="0">
                <a:solidFill>
                  <a:srgbClr val="A06D3A"/>
                </a:solidFill>
              </a:rPr>
              <a:t> </a:t>
            </a:r>
          </a:p>
          <a:p>
            <a:pPr lvl="1">
              <a:buFont typeface="Wingdings" panose="05000000000000000000" pitchFamily="2" charset="2"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    extends Measureable, Colourable {}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CA" dirty="0"/>
              <a:t>Exercise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81200"/>
            <a:ext cx="8153400" cy="4114800"/>
          </a:xfrm>
        </p:spPr>
        <p:txBody>
          <a:bodyPr/>
          <a:lstStyle/>
          <a:p>
            <a:pPr>
              <a:defRPr/>
            </a:pPr>
            <a:r>
              <a:rPr lang="en-CA" dirty="0"/>
              <a:t>What methods must these classes implement?</a:t>
            </a:r>
          </a:p>
          <a:p>
            <a:pPr lvl="1">
              <a:buFont typeface="Wingdings" panose="05000000000000000000" pitchFamily="2" charset="2"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public interface IA {public void is();}</a:t>
            </a:r>
          </a:p>
          <a:p>
            <a:pPr lvl="1">
              <a:buFont typeface="Wingdings" panose="05000000000000000000" pitchFamily="2" charset="2"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public interface IB {public </a:t>
            </a:r>
            <a:r>
              <a:rPr lang="en-CA" sz="2400" dirty="0" err="1">
                <a:solidFill>
                  <a:srgbClr val="A06D3A"/>
                </a:solidFill>
              </a:rPr>
              <a:t>int</a:t>
            </a:r>
            <a:r>
              <a:rPr lang="en-CA" sz="2400" dirty="0">
                <a:solidFill>
                  <a:srgbClr val="A06D3A"/>
                </a:solidFill>
              </a:rPr>
              <a:t> </a:t>
            </a:r>
            <a:r>
              <a:rPr lang="en-CA" sz="2400" dirty="0" err="1">
                <a:solidFill>
                  <a:srgbClr val="A06D3A"/>
                </a:solidFill>
              </a:rPr>
              <a:t>howMany</a:t>
            </a:r>
            <a:r>
              <a:rPr lang="en-CA" sz="2400" dirty="0">
                <a:solidFill>
                  <a:srgbClr val="A06D3A"/>
                </a:solidFill>
              </a:rPr>
              <a:t>();}</a:t>
            </a:r>
          </a:p>
          <a:p>
            <a:pPr lvl="1">
              <a:buFont typeface="Wingdings" panose="05000000000000000000" pitchFamily="2" charset="2"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public interface IC extends IB {public String </a:t>
            </a:r>
            <a:r>
              <a:rPr lang="en-CA" sz="2400" dirty="0" err="1">
                <a:solidFill>
                  <a:srgbClr val="A06D3A"/>
                </a:solidFill>
              </a:rPr>
              <a:t>whatKind</a:t>
            </a:r>
            <a:r>
              <a:rPr lang="en-CA" sz="2400" dirty="0">
                <a:solidFill>
                  <a:srgbClr val="A06D3A"/>
                </a:solidFill>
              </a:rPr>
              <a:t>();}</a:t>
            </a:r>
          </a:p>
          <a:p>
            <a:pPr lvl="1">
              <a:buFont typeface="Wingdings" panose="05000000000000000000" pitchFamily="2" charset="2"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public interface ID extends IA, IC {}</a:t>
            </a:r>
          </a:p>
          <a:p>
            <a:pPr lvl="1">
              <a:buFont typeface="Wingdings" panose="05000000000000000000" pitchFamily="2" charset="2"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public interface IE extends IA, IB {public void what();}</a:t>
            </a:r>
          </a:p>
          <a:p>
            <a:pPr lvl="1">
              <a:buFont typeface="Wingdings" panose="05000000000000000000" pitchFamily="2" charset="2"/>
              <a:buNone/>
              <a:defRPr/>
            </a:pPr>
            <a:endParaRPr lang="en-CA" sz="2400" dirty="0">
              <a:solidFill>
                <a:srgbClr val="A06D3A"/>
              </a:solidFill>
            </a:endParaRPr>
          </a:p>
          <a:p>
            <a:pPr lvl="1">
              <a:buFont typeface="Wingdings" panose="05000000000000000000" pitchFamily="2" charset="2"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public class A implements IE {...}</a:t>
            </a:r>
          </a:p>
          <a:p>
            <a:pPr lvl="1">
              <a:buFont typeface="Wingdings" panose="05000000000000000000" pitchFamily="2" charset="2"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public class B implements ID {...}</a:t>
            </a:r>
          </a:p>
          <a:p>
            <a:pPr lvl="1">
              <a:buFont typeface="Wingdings" panose="05000000000000000000" pitchFamily="2" charset="2"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public class C implements IA, IB {...}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Static Methods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(Since Java 8) Can also add static methods</a:t>
            </a:r>
          </a:p>
          <a:p>
            <a:pPr lvl="1">
              <a:buNone/>
            </a:pPr>
            <a:r>
              <a:rPr lang="en-CA" sz="2400" dirty="0">
                <a:solidFill>
                  <a:srgbClr val="A06D3A"/>
                </a:solidFill>
              </a:rPr>
              <a:t>public interface Expression {</a:t>
            </a:r>
          </a:p>
          <a:p>
            <a:pPr lvl="1">
              <a:buNone/>
            </a:pPr>
            <a:r>
              <a:rPr lang="en-CA" sz="2400" dirty="0">
                <a:solidFill>
                  <a:srgbClr val="A06D3A"/>
                </a:solidFill>
              </a:rPr>
              <a:t>    // … missing code …</a:t>
            </a:r>
          </a:p>
          <a:p>
            <a:pPr lvl="1">
              <a:buNone/>
            </a:pPr>
            <a:r>
              <a:rPr lang="en-CA" sz="2400" dirty="0">
                <a:solidFill>
                  <a:srgbClr val="A06D3A"/>
                </a:solidFill>
              </a:rPr>
              <a:t>    public static </a:t>
            </a:r>
            <a:r>
              <a:rPr lang="en-CA" sz="2400" dirty="0" err="1">
                <a:solidFill>
                  <a:srgbClr val="A06D3A"/>
                </a:solidFill>
              </a:rPr>
              <a:t>int</a:t>
            </a:r>
            <a:r>
              <a:rPr lang="en-CA" sz="2400" dirty="0">
                <a:solidFill>
                  <a:srgbClr val="A06D3A"/>
                </a:solidFill>
              </a:rPr>
              <a:t> </a:t>
            </a:r>
            <a:r>
              <a:rPr lang="en-CA" sz="2400" dirty="0" err="1">
                <a:solidFill>
                  <a:srgbClr val="A06D3A"/>
                </a:solidFill>
              </a:rPr>
              <a:t>signum</a:t>
            </a:r>
            <a:r>
              <a:rPr lang="en-CA" sz="2400" dirty="0">
                <a:solidFill>
                  <a:srgbClr val="A06D3A"/>
                </a:solidFill>
              </a:rPr>
              <a:t>(double x) {</a:t>
            </a:r>
          </a:p>
          <a:p>
            <a:pPr lvl="1">
              <a:spcBef>
                <a:spcPts val="0"/>
              </a:spcBef>
              <a:buNone/>
            </a:pPr>
            <a:r>
              <a:rPr lang="en-CA" sz="2400" dirty="0">
                <a:solidFill>
                  <a:srgbClr val="A06D3A"/>
                </a:solidFill>
              </a:rPr>
              <a:t>        return (</a:t>
            </a:r>
            <a:r>
              <a:rPr lang="en-CA" sz="2400" dirty="0" err="1">
                <a:solidFill>
                  <a:srgbClr val="A06D3A"/>
                </a:solidFill>
              </a:rPr>
              <a:t>int</a:t>
            </a:r>
            <a:r>
              <a:rPr lang="en-CA" sz="2400" dirty="0">
                <a:solidFill>
                  <a:srgbClr val="A06D3A"/>
                </a:solidFill>
              </a:rPr>
              <a:t>)</a:t>
            </a:r>
            <a:r>
              <a:rPr lang="en-CA" sz="2400" dirty="0" err="1">
                <a:solidFill>
                  <a:srgbClr val="A06D3A"/>
                </a:solidFill>
              </a:rPr>
              <a:t>Math.signum</a:t>
            </a:r>
            <a:r>
              <a:rPr lang="en-CA" sz="2400" dirty="0">
                <a:solidFill>
                  <a:srgbClr val="A06D3A"/>
                </a:solidFill>
              </a:rPr>
              <a:t>(x);</a:t>
            </a:r>
          </a:p>
          <a:p>
            <a:pPr lvl="1">
              <a:spcBef>
                <a:spcPts val="0"/>
              </a:spcBef>
              <a:buNone/>
            </a:pPr>
            <a:r>
              <a:rPr lang="en-CA" sz="2400" dirty="0">
                <a:solidFill>
                  <a:srgbClr val="A06D3A"/>
                </a:solidFill>
              </a:rPr>
              <a:t>    }</a:t>
            </a:r>
          </a:p>
          <a:p>
            <a:pPr lvl="1">
              <a:buNone/>
            </a:pPr>
            <a:r>
              <a:rPr lang="en-CA" sz="2400" dirty="0">
                <a:solidFill>
                  <a:srgbClr val="A06D3A"/>
                </a:solidFill>
              </a:rPr>
              <a:t>}</a:t>
            </a:r>
          </a:p>
          <a:p>
            <a:pPr lvl="2"/>
            <a:r>
              <a:rPr lang="en-CA" dirty="0"/>
              <a:t>note: includes the definition!</a:t>
            </a:r>
          </a:p>
          <a:p>
            <a:r>
              <a:rPr lang="en-CA" dirty="0"/>
              <a:t>Must be called using interface name</a:t>
            </a:r>
          </a:p>
          <a:p>
            <a:pPr lvl="1">
              <a:buNone/>
            </a:pPr>
            <a:r>
              <a:rPr lang="en-CA" sz="2400" dirty="0">
                <a:solidFill>
                  <a:srgbClr val="A06D3A"/>
                </a:solidFill>
              </a:rPr>
              <a:t>return </a:t>
            </a:r>
            <a:r>
              <a:rPr lang="en-CA" sz="2400" dirty="0" err="1">
                <a:solidFill>
                  <a:srgbClr val="A06D3A"/>
                </a:solidFill>
              </a:rPr>
              <a:t>Expression.signum</a:t>
            </a:r>
            <a:r>
              <a:rPr lang="en-CA" sz="2400" dirty="0">
                <a:solidFill>
                  <a:srgbClr val="A06D3A"/>
                </a:solidFill>
              </a:rPr>
              <a:t>(</a:t>
            </a:r>
            <a:r>
              <a:rPr lang="en-CA" sz="2400" dirty="0" err="1">
                <a:solidFill>
                  <a:srgbClr val="A06D3A"/>
                </a:solidFill>
              </a:rPr>
              <a:t>this.height</a:t>
            </a:r>
            <a:r>
              <a:rPr lang="en-CA" sz="2400" dirty="0">
                <a:solidFill>
                  <a:srgbClr val="A06D3A"/>
                </a:solidFill>
              </a:rPr>
              <a:t> – </a:t>
            </a:r>
            <a:r>
              <a:rPr lang="en-CA" sz="2400" dirty="0" err="1">
                <a:solidFill>
                  <a:srgbClr val="A06D3A"/>
                </a:solidFill>
              </a:rPr>
              <a:t>that.height</a:t>
            </a:r>
            <a:r>
              <a:rPr lang="en-CA" sz="2400" dirty="0">
                <a:solidFill>
                  <a:srgbClr val="A06D3A"/>
                </a:solidFill>
              </a:rPr>
              <a:t>) ;</a:t>
            </a:r>
            <a:endParaRPr lang="en-CA" dirty="0">
              <a:solidFill>
                <a:srgbClr val="A06D3A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Why Static Methods?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Avoid need for classes of utility methods</a:t>
            </a:r>
          </a:p>
          <a:p>
            <a:pPr lvl="1"/>
            <a:r>
              <a:rPr lang="en-CA" dirty="0"/>
              <a:t>Collections class has static methods for doing stuff with objects the implement Collection</a:t>
            </a:r>
          </a:p>
          <a:p>
            <a:pPr lvl="1">
              <a:buNone/>
            </a:pPr>
            <a:r>
              <a:rPr lang="en-CA" sz="2400" dirty="0">
                <a:solidFill>
                  <a:srgbClr val="A06D3A"/>
                </a:solidFill>
              </a:rPr>
              <a:t>double max = Collections.max(</a:t>
            </a:r>
            <a:r>
              <a:rPr lang="en-CA" sz="2400" dirty="0" err="1">
                <a:solidFill>
                  <a:srgbClr val="A06D3A"/>
                </a:solidFill>
              </a:rPr>
              <a:t>myList</a:t>
            </a:r>
            <a:r>
              <a:rPr lang="en-CA" sz="2400" dirty="0">
                <a:solidFill>
                  <a:srgbClr val="A06D3A"/>
                </a:solidFill>
              </a:rPr>
              <a:t>);</a:t>
            </a:r>
          </a:p>
          <a:p>
            <a:pPr lvl="1"/>
            <a:r>
              <a:rPr lang="en-CA" dirty="0"/>
              <a:t>can put those methods in Collection interface</a:t>
            </a:r>
          </a:p>
          <a:p>
            <a:pPr lvl="1">
              <a:buNone/>
            </a:pPr>
            <a:r>
              <a:rPr lang="en-CA" sz="2400" dirty="0">
                <a:solidFill>
                  <a:srgbClr val="A06D3A"/>
                </a:solidFill>
              </a:rPr>
              <a:t>double max = Collection.max(</a:t>
            </a:r>
            <a:r>
              <a:rPr lang="en-CA" sz="2400" dirty="0" err="1">
                <a:solidFill>
                  <a:srgbClr val="A06D3A"/>
                </a:solidFill>
              </a:rPr>
              <a:t>myList</a:t>
            </a:r>
            <a:r>
              <a:rPr lang="en-CA" sz="2400" dirty="0">
                <a:solidFill>
                  <a:srgbClr val="A06D3A"/>
                </a:solidFill>
              </a:rPr>
              <a:t>);</a:t>
            </a:r>
          </a:p>
          <a:p>
            <a:pPr lvl="1"/>
            <a:r>
              <a:rPr lang="en-CA" dirty="0"/>
              <a:t>benefit – one less letter to type (!!!)</a:t>
            </a:r>
          </a:p>
          <a:p>
            <a:pPr lvl="1"/>
            <a:r>
              <a:rPr lang="en-CA" dirty="0"/>
              <a:t>one less thing to import (maybe)</a:t>
            </a:r>
          </a:p>
          <a:p>
            <a:pPr lvl="1"/>
            <a:r>
              <a:rPr lang="en-CA" dirty="0"/>
              <a:t>can add static methods to </a:t>
            </a:r>
            <a:r>
              <a:rPr lang="en-CA" i="1" dirty="0"/>
              <a:t>existing</a:t>
            </a:r>
            <a:r>
              <a:rPr lang="en-CA" dirty="0"/>
              <a:t> interfaces</a:t>
            </a:r>
          </a:p>
          <a:p>
            <a:pPr lvl="1"/>
            <a:endParaRPr lang="en-CA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Default Method Definitions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(Since Java 8) Can add default definitions</a:t>
            </a:r>
          </a:p>
          <a:p>
            <a:pPr lvl="1">
              <a:buNone/>
            </a:pPr>
            <a:r>
              <a:rPr lang="en-CA" sz="2400" dirty="0">
                <a:solidFill>
                  <a:srgbClr val="A06D3A"/>
                </a:solidFill>
              </a:rPr>
              <a:t>public </a:t>
            </a:r>
            <a:r>
              <a:rPr lang="en-CA" sz="2400" b="1" dirty="0">
                <a:solidFill>
                  <a:srgbClr val="A06D3A"/>
                </a:solidFill>
              </a:rPr>
              <a:t>default</a:t>
            </a:r>
            <a:r>
              <a:rPr lang="en-CA" sz="2400" dirty="0">
                <a:solidFill>
                  <a:srgbClr val="A06D3A"/>
                </a:solidFill>
              </a:rPr>
              <a:t> void clear() {</a:t>
            </a:r>
          </a:p>
          <a:p>
            <a:pPr lvl="1">
              <a:buNone/>
            </a:pPr>
            <a:r>
              <a:rPr lang="en-CA" sz="2400" dirty="0">
                <a:solidFill>
                  <a:srgbClr val="A06D3A"/>
                </a:solidFill>
              </a:rPr>
              <a:t>    while (!</a:t>
            </a:r>
            <a:r>
              <a:rPr lang="en-CA" sz="2400" dirty="0" err="1">
                <a:solidFill>
                  <a:srgbClr val="A06D3A"/>
                </a:solidFill>
              </a:rPr>
              <a:t>isEmpty</a:t>
            </a:r>
            <a:r>
              <a:rPr lang="en-CA" sz="2400" dirty="0">
                <a:solidFill>
                  <a:srgbClr val="A06D3A"/>
                </a:solidFill>
              </a:rPr>
              <a:t>()) {</a:t>
            </a:r>
          </a:p>
          <a:p>
            <a:pPr lvl="1">
              <a:buNone/>
            </a:pPr>
            <a:r>
              <a:rPr lang="en-CA" sz="2400" dirty="0">
                <a:solidFill>
                  <a:srgbClr val="A06D3A"/>
                </a:solidFill>
              </a:rPr>
              <a:t>        remove();</a:t>
            </a:r>
          </a:p>
          <a:p>
            <a:pPr lvl="1">
              <a:buNone/>
            </a:pPr>
            <a:r>
              <a:rPr lang="en-CA" sz="2400" dirty="0">
                <a:solidFill>
                  <a:srgbClr val="A06D3A"/>
                </a:solidFill>
              </a:rPr>
              <a:t>    }</a:t>
            </a:r>
          </a:p>
          <a:p>
            <a:pPr lvl="1">
              <a:buNone/>
            </a:pPr>
            <a:r>
              <a:rPr lang="en-CA" sz="2400" dirty="0">
                <a:solidFill>
                  <a:srgbClr val="A06D3A"/>
                </a:solidFill>
              </a:rPr>
              <a:t>}</a:t>
            </a:r>
          </a:p>
          <a:p>
            <a:pPr lvl="1"/>
            <a:r>
              <a:rPr lang="en-CA" dirty="0"/>
              <a:t>note: includes definition</a:t>
            </a:r>
          </a:p>
          <a:p>
            <a:r>
              <a:rPr lang="en-CA" dirty="0"/>
              <a:t>Implementing classes don’t </a:t>
            </a:r>
            <a:r>
              <a:rPr lang="en-CA" i="1" dirty="0"/>
              <a:t>need</a:t>
            </a:r>
            <a:r>
              <a:rPr lang="en-CA" dirty="0"/>
              <a:t> to override</a:t>
            </a:r>
          </a:p>
          <a:p>
            <a:pPr lvl="1"/>
            <a:r>
              <a:rPr lang="en-CA" dirty="0"/>
              <a:t>but </a:t>
            </a:r>
            <a:r>
              <a:rPr lang="en-CA" i="1" dirty="0"/>
              <a:t>can</a:t>
            </a:r>
            <a:r>
              <a:rPr lang="en-CA" dirty="0"/>
              <a:t> override if they want to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Why Default Definitions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81200"/>
            <a:ext cx="7848600" cy="4114800"/>
          </a:xfrm>
        </p:spPr>
        <p:txBody>
          <a:bodyPr/>
          <a:lstStyle/>
          <a:p>
            <a:r>
              <a:rPr lang="en-CA" dirty="0"/>
              <a:t>Simplify implementing the ADT</a:t>
            </a:r>
          </a:p>
          <a:p>
            <a:pPr lvl="1"/>
            <a:r>
              <a:rPr lang="en-CA" dirty="0"/>
              <a:t>one operation defined in terms of others</a:t>
            </a:r>
          </a:p>
          <a:p>
            <a:pPr lvl="2"/>
            <a:r>
              <a:rPr lang="en-CA" dirty="0"/>
              <a:t>clear out Bag </a:t>
            </a:r>
            <a:r>
              <a:rPr lang="en-CA" dirty="0">
                <a:sym typeface="Wingdings" pitchFamily="2" charset="2"/>
              </a:rPr>
              <a:t> remove every item</a:t>
            </a:r>
          </a:p>
          <a:p>
            <a:pPr lvl="2"/>
            <a:r>
              <a:rPr lang="en-CA" dirty="0">
                <a:sym typeface="Wingdings" pitchFamily="2" charset="2"/>
              </a:rPr>
              <a:t>Bag is empty  # elements is zero</a:t>
            </a:r>
          </a:p>
          <a:p>
            <a:pPr lvl="1"/>
            <a:r>
              <a:rPr lang="en-CA" dirty="0">
                <a:sym typeface="Wingdings" pitchFamily="2" charset="2"/>
              </a:rPr>
              <a:t>give definition as a default</a:t>
            </a:r>
          </a:p>
          <a:p>
            <a:pPr lvl="2"/>
            <a:r>
              <a:rPr lang="en-CA" dirty="0">
                <a:sym typeface="Wingdings" pitchFamily="2" charset="2"/>
              </a:rPr>
              <a:t>can call other Bag operations</a:t>
            </a:r>
          </a:p>
          <a:p>
            <a:pPr lvl="2"/>
            <a:r>
              <a:rPr lang="en-CA" dirty="0">
                <a:sym typeface="Wingdings" pitchFamily="2" charset="2"/>
              </a:rPr>
              <a:t>we </a:t>
            </a:r>
            <a:r>
              <a:rPr lang="en-CA" i="1" dirty="0">
                <a:sym typeface="Wingdings" pitchFamily="2" charset="2"/>
              </a:rPr>
              <a:t>know</a:t>
            </a:r>
            <a:r>
              <a:rPr lang="en-CA" dirty="0">
                <a:sym typeface="Wingdings" pitchFamily="2" charset="2"/>
              </a:rPr>
              <a:t> the Bag will be able to do them</a:t>
            </a:r>
          </a:p>
          <a:p>
            <a:pPr lvl="2"/>
            <a:r>
              <a:rPr lang="en-CA" dirty="0">
                <a:sym typeface="Wingdings" pitchFamily="2" charset="2"/>
              </a:rPr>
              <a:t>because they're in the Bag interface</a:t>
            </a:r>
          </a:p>
          <a:p>
            <a:r>
              <a:rPr lang="en-CA" dirty="0">
                <a:sym typeface="Wingdings" pitchFamily="2" charset="2"/>
              </a:rPr>
              <a:t>And can add operations to </a:t>
            </a:r>
            <a:r>
              <a:rPr lang="en-CA" i="1" dirty="0">
                <a:sym typeface="Wingdings" pitchFamily="2" charset="2"/>
              </a:rPr>
              <a:t>existing</a:t>
            </a:r>
            <a:r>
              <a:rPr lang="en-CA" dirty="0">
                <a:sym typeface="Wingdings" pitchFamily="2" charset="2"/>
              </a:rPr>
              <a:t> interfaces</a:t>
            </a:r>
          </a:p>
          <a:p>
            <a:pPr lvl="1"/>
            <a:r>
              <a:rPr lang="en-CA" dirty="0">
                <a:sym typeface="Wingdings" pitchFamily="2" charset="2"/>
              </a:rPr>
              <a:t>just need to give a default definition</a:t>
            </a:r>
            <a:endParaRPr lang="en-CA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D66D31-0BBD-40A5-8FD2-E768A82E71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Java 9: Private Methods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3DF7CC-58EF-49FB-9D75-F77FF8BB82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(Since Java 9) Can add private methods</a:t>
            </a:r>
          </a:p>
          <a:p>
            <a:pPr lvl="1">
              <a:buNone/>
            </a:pPr>
            <a:r>
              <a:rPr lang="en-US" sz="2400" dirty="0">
                <a:solidFill>
                  <a:srgbClr val="A06D3A"/>
                </a:solidFill>
              </a:rPr>
              <a:t>private int </a:t>
            </a:r>
            <a:r>
              <a:rPr lang="en-US" sz="2400" dirty="0" err="1">
                <a:solidFill>
                  <a:srgbClr val="A06D3A"/>
                </a:solidFill>
              </a:rPr>
              <a:t>signOf</a:t>
            </a:r>
            <a:r>
              <a:rPr lang="en-US" sz="2400" dirty="0">
                <a:solidFill>
                  <a:srgbClr val="A06D3A"/>
                </a:solidFill>
              </a:rPr>
              <a:t>(double x) {</a:t>
            </a:r>
          </a:p>
          <a:p>
            <a:pPr lvl="1">
              <a:buNone/>
            </a:pPr>
            <a:r>
              <a:rPr lang="en-US" sz="2400" dirty="0">
                <a:solidFill>
                  <a:srgbClr val="A06D3A"/>
                </a:solidFill>
              </a:rPr>
              <a:t>    return (int)</a:t>
            </a:r>
            <a:r>
              <a:rPr lang="en-US" sz="2400" dirty="0" err="1">
                <a:solidFill>
                  <a:srgbClr val="A06D3A"/>
                </a:solidFill>
              </a:rPr>
              <a:t>Math.signum</a:t>
            </a:r>
            <a:r>
              <a:rPr lang="en-US" sz="2400" dirty="0">
                <a:solidFill>
                  <a:srgbClr val="A06D3A"/>
                </a:solidFill>
              </a:rPr>
              <a:t>(x);</a:t>
            </a:r>
          </a:p>
          <a:p>
            <a:pPr lvl="1">
              <a:buNone/>
            </a:pPr>
            <a:r>
              <a:rPr lang="en-US" sz="2400" dirty="0">
                <a:solidFill>
                  <a:srgbClr val="A06D3A"/>
                </a:solidFill>
              </a:rPr>
              <a:t>}</a:t>
            </a:r>
          </a:p>
          <a:p>
            <a:pPr lvl="2"/>
            <a:r>
              <a:rPr lang="en-US" dirty="0"/>
              <a:t>can also be static</a:t>
            </a:r>
          </a:p>
          <a:p>
            <a:pPr lvl="1"/>
            <a:r>
              <a:rPr lang="en-US" dirty="0"/>
              <a:t>includes definition</a:t>
            </a:r>
          </a:p>
          <a:p>
            <a:pPr lvl="1"/>
            <a:r>
              <a:rPr lang="en-US" dirty="0"/>
              <a:t>used by static/default methods, constants</a:t>
            </a:r>
          </a:p>
          <a:p>
            <a:r>
              <a:rPr lang="en-US" dirty="0"/>
              <a:t>No other classes can call them</a:t>
            </a:r>
          </a:p>
          <a:p>
            <a:pPr lvl="1"/>
            <a:r>
              <a:rPr lang="en-US" dirty="0"/>
              <a:t>not even classes that implement the interface</a:t>
            </a:r>
          </a:p>
        </p:txBody>
      </p:sp>
    </p:spTree>
    <p:extLst>
      <p:ext uri="{BB962C8B-B14F-4D97-AF65-F5344CB8AC3E}">
        <p14:creationId xmlns:p14="http://schemas.microsoft.com/office/powerpoint/2010/main" val="6433331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D66D31-0BBD-40A5-8FD2-E768A82E71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Private Methods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3DF7CC-58EF-49FB-9D75-F77FF8BB82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Improves encapsulation</a:t>
            </a:r>
          </a:p>
          <a:p>
            <a:pPr lvl="1"/>
            <a:r>
              <a:rPr lang="en-US" dirty="0"/>
              <a:t>can re-use code in default/static methods…</a:t>
            </a:r>
          </a:p>
          <a:p>
            <a:pPr lvl="1">
              <a:buNone/>
            </a:pPr>
            <a:r>
              <a:rPr lang="en-US" sz="2400" dirty="0">
                <a:solidFill>
                  <a:srgbClr val="A06D3A"/>
                </a:solidFill>
              </a:rPr>
              <a:t>public default int </a:t>
            </a:r>
            <a:r>
              <a:rPr lang="en-US" sz="2400" dirty="0" err="1">
                <a:solidFill>
                  <a:srgbClr val="A06D3A"/>
                </a:solidFill>
              </a:rPr>
              <a:t>compareTo</a:t>
            </a:r>
            <a:r>
              <a:rPr lang="en-US" sz="2400" dirty="0">
                <a:solidFill>
                  <a:srgbClr val="A06D3A"/>
                </a:solidFill>
              </a:rPr>
              <a:t>(Measurable other) {</a:t>
            </a:r>
          </a:p>
          <a:p>
            <a:pPr lvl="1">
              <a:buNone/>
            </a:pPr>
            <a:r>
              <a:rPr lang="en-US" sz="2400" dirty="0">
                <a:solidFill>
                  <a:srgbClr val="A06D3A"/>
                </a:solidFill>
              </a:rPr>
              <a:t>    return </a:t>
            </a:r>
            <a:r>
              <a:rPr lang="en-US" sz="2400" dirty="0" err="1">
                <a:solidFill>
                  <a:srgbClr val="A06D3A"/>
                </a:solidFill>
              </a:rPr>
              <a:t>signOf</a:t>
            </a:r>
            <a:r>
              <a:rPr lang="en-US" sz="2400" dirty="0">
                <a:solidFill>
                  <a:srgbClr val="A06D3A"/>
                </a:solidFill>
              </a:rPr>
              <a:t>(</a:t>
            </a:r>
            <a:r>
              <a:rPr lang="en-US" sz="2400" dirty="0" err="1">
                <a:solidFill>
                  <a:srgbClr val="A06D3A"/>
                </a:solidFill>
              </a:rPr>
              <a:t>getArea</a:t>
            </a:r>
            <a:r>
              <a:rPr lang="en-US" sz="2400" dirty="0">
                <a:solidFill>
                  <a:srgbClr val="A06D3A"/>
                </a:solidFill>
              </a:rPr>
              <a:t>() – </a:t>
            </a:r>
            <a:r>
              <a:rPr lang="en-US" sz="2400" dirty="0" err="1">
                <a:solidFill>
                  <a:srgbClr val="A06D3A"/>
                </a:solidFill>
              </a:rPr>
              <a:t>other.getArea</a:t>
            </a:r>
            <a:r>
              <a:rPr lang="en-US" sz="2400" dirty="0">
                <a:solidFill>
                  <a:srgbClr val="A06D3A"/>
                </a:solidFill>
              </a:rPr>
              <a:t>());</a:t>
            </a:r>
          </a:p>
          <a:p>
            <a:pPr lvl="1">
              <a:buNone/>
            </a:pPr>
            <a:r>
              <a:rPr lang="en-US" sz="2400" dirty="0">
                <a:solidFill>
                  <a:srgbClr val="A06D3A"/>
                </a:solidFill>
              </a:rPr>
              <a:t>}</a:t>
            </a:r>
          </a:p>
          <a:p>
            <a:pPr lvl="1"/>
            <a:r>
              <a:rPr lang="en-US" dirty="0"/>
              <a:t>…and constants</a:t>
            </a:r>
            <a:endParaRPr lang="en-US" sz="2400" dirty="0">
              <a:solidFill>
                <a:srgbClr val="FFFF00"/>
              </a:solidFill>
            </a:endParaRPr>
          </a:p>
          <a:p>
            <a:pPr lvl="1">
              <a:buNone/>
            </a:pPr>
            <a:r>
              <a:rPr lang="en-US" sz="2400" dirty="0">
                <a:solidFill>
                  <a:srgbClr val="A06D3A"/>
                </a:solidFill>
              </a:rPr>
              <a:t>public static Comparator&lt;Measurable&gt; BY_PERIMETER = (one, other) </a:t>
            </a:r>
            <a:r>
              <a:rPr lang="en-US" sz="2400" dirty="0">
                <a:solidFill>
                  <a:srgbClr val="A06D3A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-&gt;</a:t>
            </a:r>
            <a:r>
              <a:rPr lang="en-US" sz="2400" dirty="0">
                <a:solidFill>
                  <a:srgbClr val="A06D3A"/>
                </a:solidFill>
              </a:rPr>
              <a:t> </a:t>
            </a:r>
            <a:br>
              <a:rPr lang="en-US" sz="2400" dirty="0">
                <a:solidFill>
                  <a:srgbClr val="A06D3A"/>
                </a:solidFill>
              </a:rPr>
            </a:br>
            <a:r>
              <a:rPr lang="en-US" sz="2400" dirty="0">
                <a:solidFill>
                  <a:srgbClr val="A06D3A"/>
                </a:solidFill>
              </a:rPr>
              <a:t>	</a:t>
            </a:r>
            <a:r>
              <a:rPr lang="en-US" sz="2400" dirty="0" err="1">
                <a:solidFill>
                  <a:srgbClr val="A06D3A"/>
                </a:solidFill>
              </a:rPr>
              <a:t>signOf</a:t>
            </a:r>
            <a:r>
              <a:rPr lang="en-US" sz="2400" dirty="0">
                <a:solidFill>
                  <a:srgbClr val="A06D3A"/>
                </a:solidFill>
              </a:rPr>
              <a:t>(</a:t>
            </a:r>
            <a:r>
              <a:rPr lang="en-US" sz="2400" dirty="0" err="1">
                <a:solidFill>
                  <a:srgbClr val="A06D3A"/>
                </a:solidFill>
              </a:rPr>
              <a:t>one.getPerimeter</a:t>
            </a:r>
            <a:r>
              <a:rPr lang="en-US" sz="2400" dirty="0">
                <a:solidFill>
                  <a:srgbClr val="A06D3A"/>
                </a:solidFill>
              </a:rPr>
              <a:t>() – </a:t>
            </a:r>
            <a:r>
              <a:rPr lang="en-US" sz="2400" dirty="0" err="1">
                <a:solidFill>
                  <a:srgbClr val="A06D3A"/>
                </a:solidFill>
              </a:rPr>
              <a:t>other.getPerimeter</a:t>
            </a:r>
            <a:r>
              <a:rPr lang="en-US" sz="2400" dirty="0">
                <a:solidFill>
                  <a:srgbClr val="A06D3A"/>
                </a:solidFill>
              </a:rPr>
              <a:t>());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29578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The Diamond Problem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Default methods lead to a problem:</a:t>
            </a:r>
          </a:p>
          <a:p>
            <a:pPr lvl="1">
              <a:buNone/>
            </a:pPr>
            <a:r>
              <a:rPr lang="en-CA" sz="2400" dirty="0">
                <a:solidFill>
                  <a:srgbClr val="A06D3A"/>
                </a:solidFill>
              </a:rPr>
              <a:t>public interface Quaker {</a:t>
            </a:r>
          </a:p>
          <a:p>
            <a:pPr lvl="1">
              <a:buNone/>
            </a:pPr>
            <a:r>
              <a:rPr lang="en-CA" sz="2400" dirty="0">
                <a:solidFill>
                  <a:srgbClr val="A06D3A"/>
                </a:solidFill>
              </a:rPr>
              <a:t>    public default </a:t>
            </a:r>
            <a:r>
              <a:rPr lang="en-CA" sz="2400" dirty="0" err="1">
                <a:solidFill>
                  <a:srgbClr val="A06D3A"/>
                </a:solidFill>
              </a:rPr>
              <a:t>boolean</a:t>
            </a:r>
            <a:r>
              <a:rPr lang="en-CA" sz="2400" dirty="0">
                <a:solidFill>
                  <a:srgbClr val="A06D3A"/>
                </a:solidFill>
              </a:rPr>
              <a:t> </a:t>
            </a:r>
            <a:r>
              <a:rPr lang="en-CA" sz="2400" dirty="0" err="1">
                <a:solidFill>
                  <a:srgbClr val="A06D3A"/>
                </a:solidFill>
              </a:rPr>
              <a:t>isPacifist</a:t>
            </a:r>
            <a:r>
              <a:rPr lang="en-CA" sz="2400" dirty="0">
                <a:solidFill>
                  <a:srgbClr val="A06D3A"/>
                </a:solidFill>
              </a:rPr>
              <a:t>() { return true; }</a:t>
            </a:r>
          </a:p>
          <a:p>
            <a:pPr lvl="1">
              <a:buNone/>
            </a:pPr>
            <a:r>
              <a:rPr lang="en-CA" sz="2400" dirty="0">
                <a:solidFill>
                  <a:srgbClr val="A06D3A"/>
                </a:solidFill>
              </a:rPr>
              <a:t>}</a:t>
            </a:r>
          </a:p>
          <a:p>
            <a:pPr lvl="1">
              <a:buNone/>
            </a:pPr>
            <a:r>
              <a:rPr lang="en-CA" sz="2400" dirty="0">
                <a:solidFill>
                  <a:srgbClr val="A06D3A"/>
                </a:solidFill>
              </a:rPr>
              <a:t>public interface Republican {</a:t>
            </a:r>
          </a:p>
          <a:p>
            <a:pPr lvl="1">
              <a:buNone/>
            </a:pPr>
            <a:r>
              <a:rPr lang="en-CA" sz="2400" dirty="0">
                <a:solidFill>
                  <a:srgbClr val="A06D3A"/>
                </a:solidFill>
              </a:rPr>
              <a:t>    public default </a:t>
            </a:r>
            <a:r>
              <a:rPr lang="en-CA" sz="2400" dirty="0" err="1">
                <a:solidFill>
                  <a:srgbClr val="A06D3A"/>
                </a:solidFill>
              </a:rPr>
              <a:t>boolean</a:t>
            </a:r>
            <a:r>
              <a:rPr lang="en-CA" sz="2400" dirty="0">
                <a:solidFill>
                  <a:srgbClr val="A06D3A"/>
                </a:solidFill>
              </a:rPr>
              <a:t> </a:t>
            </a:r>
            <a:r>
              <a:rPr lang="en-CA" sz="2400" dirty="0" err="1">
                <a:solidFill>
                  <a:srgbClr val="A06D3A"/>
                </a:solidFill>
              </a:rPr>
              <a:t>isPacifist</a:t>
            </a:r>
            <a:r>
              <a:rPr lang="en-CA" sz="2400" dirty="0">
                <a:solidFill>
                  <a:srgbClr val="A06D3A"/>
                </a:solidFill>
              </a:rPr>
              <a:t>() { return false; }</a:t>
            </a:r>
          </a:p>
          <a:p>
            <a:pPr lvl="1">
              <a:buNone/>
            </a:pPr>
            <a:r>
              <a:rPr lang="en-CA" sz="2400" dirty="0">
                <a:solidFill>
                  <a:srgbClr val="A06D3A"/>
                </a:solidFill>
              </a:rPr>
              <a:t>}</a:t>
            </a:r>
          </a:p>
          <a:p>
            <a:pPr lvl="1">
              <a:buNone/>
            </a:pPr>
            <a:r>
              <a:rPr lang="en-CA" sz="2400" dirty="0">
                <a:solidFill>
                  <a:srgbClr val="A06D3A"/>
                </a:solidFill>
              </a:rPr>
              <a:t>public class Nixon implements Quaker, Republican {</a:t>
            </a:r>
          </a:p>
          <a:p>
            <a:pPr lvl="1">
              <a:buNone/>
            </a:pPr>
            <a:r>
              <a:rPr lang="en-CA" sz="2400" dirty="0">
                <a:solidFill>
                  <a:srgbClr val="A06D3A"/>
                </a:solidFill>
              </a:rPr>
              <a:t>    </a:t>
            </a:r>
            <a:r>
              <a:rPr lang="en-CA" sz="2400" i="1" dirty="0">
                <a:solidFill>
                  <a:srgbClr val="A06D3A"/>
                </a:solidFill>
              </a:rPr>
              <a:t>// which definition of</a:t>
            </a:r>
            <a:r>
              <a:rPr lang="en-CA" sz="2400" dirty="0">
                <a:solidFill>
                  <a:srgbClr val="A06D3A"/>
                </a:solidFill>
              </a:rPr>
              <a:t> </a:t>
            </a:r>
            <a:r>
              <a:rPr lang="en-CA" sz="2400" dirty="0" err="1">
                <a:solidFill>
                  <a:srgbClr val="A06D3A"/>
                </a:solidFill>
              </a:rPr>
              <a:t>isPacifist</a:t>
            </a:r>
            <a:r>
              <a:rPr lang="en-CA" sz="2400" dirty="0">
                <a:solidFill>
                  <a:srgbClr val="A06D3A"/>
                </a:solidFill>
              </a:rPr>
              <a:t>()</a:t>
            </a:r>
            <a:r>
              <a:rPr lang="en-CA" sz="2400" i="1" dirty="0">
                <a:solidFill>
                  <a:srgbClr val="A06D3A"/>
                </a:solidFill>
              </a:rPr>
              <a:t>?</a:t>
            </a:r>
          </a:p>
          <a:p>
            <a:pPr lvl="1">
              <a:buNone/>
            </a:pPr>
            <a:r>
              <a:rPr lang="en-CA" sz="2400" dirty="0">
                <a:solidFill>
                  <a:srgbClr val="A06D3A"/>
                </a:solidFill>
              </a:rPr>
              <a:t>}</a:t>
            </a:r>
            <a:endParaRPr lang="en-CA" dirty="0">
              <a:solidFill>
                <a:srgbClr val="A06D3A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Conflicting Default Definitions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Two different definitions are available</a:t>
            </a:r>
          </a:p>
          <a:p>
            <a:pPr lvl="1"/>
            <a:r>
              <a:rPr lang="en-CA" dirty="0"/>
              <a:t>which to use?</a:t>
            </a:r>
          </a:p>
          <a:p>
            <a:pPr lvl="1"/>
            <a:r>
              <a:rPr lang="en-CA" dirty="0"/>
              <a:t>how to </a:t>
            </a:r>
            <a:r>
              <a:rPr lang="en-CA" i="1" dirty="0"/>
              <a:t>say</a:t>
            </a:r>
            <a:r>
              <a:rPr lang="en-CA" dirty="0"/>
              <a:t> which to use?</a:t>
            </a:r>
          </a:p>
          <a:p>
            <a:r>
              <a:rPr lang="en-CA" dirty="0"/>
              <a:t>Java requires the class to Override</a:t>
            </a:r>
          </a:p>
          <a:p>
            <a:pPr lvl="1"/>
            <a:r>
              <a:rPr lang="en-CA" dirty="0"/>
              <a:t>Nixon must override </a:t>
            </a:r>
            <a:r>
              <a:rPr lang="en-CA" dirty="0" err="1"/>
              <a:t>isPacifist</a:t>
            </a:r>
            <a:r>
              <a:rPr lang="en-CA" dirty="0"/>
              <a:t> method</a:t>
            </a:r>
          </a:p>
          <a:p>
            <a:pPr lvl="1">
              <a:buNone/>
            </a:pPr>
            <a:r>
              <a:rPr lang="en-CA" sz="2400" dirty="0">
                <a:solidFill>
                  <a:srgbClr val="A06D3A"/>
                </a:solidFill>
              </a:rPr>
              <a:t>public class Nixon implements Quaker, Republican {</a:t>
            </a:r>
          </a:p>
          <a:p>
            <a:pPr lvl="1">
              <a:buNone/>
            </a:pPr>
            <a:r>
              <a:rPr lang="en-CA" sz="2400" dirty="0">
                <a:solidFill>
                  <a:srgbClr val="A06D3A"/>
                </a:solidFill>
              </a:rPr>
              <a:t>    @Override</a:t>
            </a:r>
          </a:p>
          <a:p>
            <a:pPr lvl="1">
              <a:buNone/>
            </a:pPr>
            <a:r>
              <a:rPr lang="en-CA" sz="2400" dirty="0">
                <a:solidFill>
                  <a:srgbClr val="A06D3A"/>
                </a:solidFill>
              </a:rPr>
              <a:t>    public </a:t>
            </a:r>
            <a:r>
              <a:rPr lang="en-CA" sz="2400" dirty="0" err="1">
                <a:solidFill>
                  <a:srgbClr val="A06D3A"/>
                </a:solidFill>
              </a:rPr>
              <a:t>boolean</a:t>
            </a:r>
            <a:r>
              <a:rPr lang="en-CA" sz="2400" dirty="0">
                <a:solidFill>
                  <a:srgbClr val="A06D3A"/>
                </a:solidFill>
              </a:rPr>
              <a:t> </a:t>
            </a:r>
            <a:r>
              <a:rPr lang="en-CA" sz="2400" dirty="0" err="1">
                <a:solidFill>
                  <a:srgbClr val="A06D3A"/>
                </a:solidFill>
              </a:rPr>
              <a:t>isPacifist</a:t>
            </a:r>
            <a:r>
              <a:rPr lang="en-CA" sz="2400" dirty="0">
                <a:solidFill>
                  <a:srgbClr val="A06D3A"/>
                </a:solidFill>
              </a:rPr>
              <a:t>() { return false; }</a:t>
            </a:r>
          </a:p>
          <a:p>
            <a:pPr lvl="1">
              <a:buNone/>
            </a:pPr>
            <a:r>
              <a:rPr lang="en-CA" sz="2400" dirty="0">
                <a:solidFill>
                  <a:srgbClr val="A06D3A"/>
                </a:solidFill>
              </a:rPr>
              <a:t>}</a:t>
            </a:r>
          </a:p>
          <a:p>
            <a:pPr lvl="1"/>
            <a:endParaRPr lang="en-CA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Lambda Expressions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Recall lambda expressions used for interfaces with just one method</a:t>
            </a:r>
          </a:p>
          <a:p>
            <a:pPr lvl="1"/>
            <a:r>
              <a:rPr lang="en-CA" dirty="0"/>
              <a:t>Java figures out what method is being defined</a:t>
            </a:r>
          </a:p>
          <a:p>
            <a:r>
              <a:rPr lang="en-CA" dirty="0"/>
              <a:t>OK if has default or static methods</a:t>
            </a:r>
          </a:p>
          <a:p>
            <a:pPr lvl="1"/>
            <a:r>
              <a:rPr lang="en-CA" dirty="0"/>
              <a:t>default and static methods </a:t>
            </a:r>
            <a:r>
              <a:rPr lang="en-CA" i="1" dirty="0"/>
              <a:t>have</a:t>
            </a:r>
            <a:r>
              <a:rPr lang="en-CA" dirty="0"/>
              <a:t> definitions</a:t>
            </a:r>
          </a:p>
          <a:p>
            <a:pPr lvl="1"/>
            <a:r>
              <a:rPr lang="en-CA" dirty="0"/>
              <a:t>so long as </a:t>
            </a:r>
            <a:r>
              <a:rPr lang="en-CA" i="1" dirty="0"/>
              <a:t>only one method</a:t>
            </a:r>
            <a:r>
              <a:rPr lang="en-CA" dirty="0"/>
              <a:t> with </a:t>
            </a:r>
            <a:r>
              <a:rPr lang="en-CA" i="1" dirty="0"/>
              <a:t>no definition</a:t>
            </a:r>
          </a:p>
          <a:p>
            <a:pPr lvl="2"/>
            <a:r>
              <a:rPr lang="en-CA" i="1" dirty="0"/>
              <a:t>i.e.</a:t>
            </a:r>
            <a:r>
              <a:rPr lang="en-CA" dirty="0"/>
              <a:t> one </a:t>
            </a:r>
            <a:r>
              <a:rPr lang="en-CA" i="1" dirty="0"/>
              <a:t>abstract</a:t>
            </a:r>
            <a:r>
              <a:rPr lang="en-CA" dirty="0"/>
              <a:t> method</a:t>
            </a:r>
          </a:p>
          <a:p>
            <a:pPr lvl="2"/>
            <a:r>
              <a:rPr lang="en-CA" dirty="0"/>
              <a:t>hence Single Abstract Method (SAM) requirement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Note on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Items in an interface are usually public</a:t>
            </a:r>
          </a:p>
          <a:p>
            <a:pPr lvl="1"/>
            <a:r>
              <a:rPr lang="en-CA" dirty="0"/>
              <a:t>public unless you say private</a:t>
            </a:r>
          </a:p>
          <a:p>
            <a:pPr lvl="2"/>
            <a:r>
              <a:rPr lang="en-CA"/>
              <a:t>NOTE: different </a:t>
            </a:r>
            <a:r>
              <a:rPr lang="en-CA" dirty="0"/>
              <a:t>than in classes!</a:t>
            </a:r>
          </a:p>
          <a:p>
            <a:pPr lvl="1"/>
            <a:r>
              <a:rPr lang="en-CA" b="1" dirty="0"/>
              <a:t>but say public anyway!</a:t>
            </a:r>
          </a:p>
          <a:p>
            <a:r>
              <a:rPr lang="en-CA" dirty="0"/>
              <a:t>All </a:t>
            </a:r>
            <a:r>
              <a:rPr lang="en-CA" i="1" dirty="0"/>
              <a:t>variables</a:t>
            </a:r>
            <a:r>
              <a:rPr lang="en-CA" dirty="0"/>
              <a:t> in interfaces are static</a:t>
            </a:r>
          </a:p>
          <a:p>
            <a:pPr lvl="1"/>
            <a:r>
              <a:rPr lang="en-CA" dirty="0"/>
              <a:t>static even if you don’t say</a:t>
            </a:r>
          </a:p>
          <a:p>
            <a:pPr lvl="1"/>
            <a:r>
              <a:rPr lang="en-CA" b="1" dirty="0"/>
              <a:t>but say static anyway!</a:t>
            </a:r>
          </a:p>
          <a:p>
            <a:r>
              <a:rPr lang="en-CA" dirty="0"/>
              <a:t>Redundancy helps avoid errors</a:t>
            </a:r>
          </a:p>
          <a:p>
            <a:pPr lvl="1"/>
            <a:r>
              <a:rPr lang="en-CA" dirty="0"/>
              <a:t>except… methods are abstract, but don’t say so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B5D04B-4E76-400A-BB17-639E9AB7A1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Abstract Classes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CA38A4-8929-4CAC-807F-2AA7575585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Intermediate between class and interface</a:t>
            </a:r>
          </a:p>
          <a:p>
            <a:pPr lvl="1"/>
            <a:r>
              <a:rPr lang="en-US" dirty="0"/>
              <a:t>it is a class, but some methods are abstract</a:t>
            </a:r>
          </a:p>
          <a:p>
            <a:pPr marL="457200" lvl="1" indent="0">
              <a:buNone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public </a:t>
            </a: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</a:rPr>
              <a:t>abstract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 class Application {</a:t>
            </a:r>
          </a:p>
          <a:p>
            <a:pPr marL="457200" lvl="1" indent="0">
              <a:buNone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    …</a:t>
            </a:r>
          </a:p>
          <a:p>
            <a:pPr marL="457200" lvl="1" indent="0">
              <a:buNone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    public </a:t>
            </a: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</a:rPr>
              <a:t>abstract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 void start(Stage </a:t>
            </a:r>
            <a:r>
              <a:rPr lang="en-US" sz="2400" dirty="0" err="1">
                <a:solidFill>
                  <a:schemeClr val="accent1">
                    <a:lumMod val="75000"/>
                  </a:schemeClr>
                </a:solidFill>
              </a:rPr>
              <a:t>primaryStage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);</a:t>
            </a:r>
          </a:p>
          <a:p>
            <a:pPr marL="457200" lvl="1" indent="0">
              <a:buNone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     …</a:t>
            </a:r>
          </a:p>
          <a:p>
            <a:pPr marL="457200" lvl="1" indent="0">
              <a:buNone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}</a:t>
            </a:r>
          </a:p>
          <a:p>
            <a:pPr lvl="2"/>
            <a:r>
              <a:rPr lang="en-US" dirty="0"/>
              <a:t>abstract methods have no body</a:t>
            </a:r>
          </a:p>
          <a:p>
            <a:pPr lvl="2"/>
            <a:r>
              <a:rPr lang="en-US" dirty="0"/>
              <a:t>must </a:t>
            </a:r>
            <a:r>
              <a:rPr lang="en-US" i="1" dirty="0"/>
              <a:t>say</a:t>
            </a:r>
            <a:r>
              <a:rPr lang="en-US" dirty="0"/>
              <a:t> that that method is abstract</a:t>
            </a:r>
          </a:p>
          <a:p>
            <a:pPr lvl="2"/>
            <a:r>
              <a:rPr lang="en-US" dirty="0"/>
              <a:t>must </a:t>
            </a:r>
            <a:r>
              <a:rPr lang="en-US" i="1" dirty="0"/>
              <a:t>say</a:t>
            </a:r>
            <a:r>
              <a:rPr lang="en-US" dirty="0"/>
              <a:t> that the class is abstract</a:t>
            </a:r>
          </a:p>
        </p:txBody>
      </p:sp>
    </p:spTree>
    <p:extLst>
      <p:ext uri="{BB962C8B-B14F-4D97-AF65-F5344CB8AC3E}">
        <p14:creationId xmlns:p14="http://schemas.microsoft.com/office/powerpoint/2010/main" val="402717336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Interfaces vs. Abstract Classes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Interfaces now more like abstract classes</a:t>
            </a:r>
          </a:p>
          <a:p>
            <a:pPr lvl="1"/>
            <a:r>
              <a:rPr lang="en-CA" dirty="0"/>
              <a:t>can inherit method definitions</a:t>
            </a:r>
          </a:p>
          <a:p>
            <a:pPr lvl="1"/>
            <a:r>
              <a:rPr lang="en-CA" dirty="0"/>
              <a:t>can have static methods</a:t>
            </a:r>
          </a:p>
          <a:p>
            <a:pPr lvl="1"/>
            <a:r>
              <a:rPr lang="en-CA" dirty="0"/>
              <a:t>can have private methods</a:t>
            </a:r>
          </a:p>
          <a:p>
            <a:r>
              <a:rPr lang="en-CA" dirty="0"/>
              <a:t>But still different</a:t>
            </a:r>
          </a:p>
          <a:p>
            <a:pPr lvl="1"/>
            <a:r>
              <a:rPr lang="en-CA" dirty="0"/>
              <a:t>abstract classes can have instance variables</a:t>
            </a:r>
          </a:p>
          <a:p>
            <a:pPr lvl="1"/>
            <a:r>
              <a:rPr lang="en-CA" dirty="0"/>
              <a:t>… and class variables that aren’t final</a:t>
            </a:r>
          </a:p>
          <a:p>
            <a:pPr lvl="1"/>
            <a:r>
              <a:rPr lang="en-CA" dirty="0"/>
              <a:t>… and are still subject to single inheritance</a:t>
            </a:r>
          </a:p>
        </p:txBody>
      </p:sp>
    </p:spTree>
    <p:extLst>
      <p:ext uri="{BB962C8B-B14F-4D97-AF65-F5344CB8AC3E}">
        <p14:creationId xmlns:p14="http://schemas.microsoft.com/office/powerpoint/2010/main" val="49533644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6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Questions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06loops">
  <a:themeElements>
    <a:clrScheme name="">
      <a:dk1>
        <a:srgbClr val="000000"/>
      </a:dk1>
      <a:lt1>
        <a:srgbClr val="FFFFFF"/>
      </a:lt1>
      <a:dk2>
        <a:srgbClr val="CF0E30"/>
      </a:dk2>
      <a:lt2>
        <a:srgbClr val="FFFFFF"/>
      </a:lt2>
      <a:accent1>
        <a:srgbClr val="114FFB"/>
      </a:accent1>
      <a:accent2>
        <a:srgbClr val="FC0128"/>
      </a:accent2>
      <a:accent3>
        <a:srgbClr val="E4AAAD"/>
      </a:accent3>
      <a:accent4>
        <a:srgbClr val="DADADA"/>
      </a:accent4>
      <a:accent5>
        <a:srgbClr val="AAB2FD"/>
      </a:accent5>
      <a:accent6>
        <a:srgbClr val="E40123"/>
      </a:accent6>
      <a:hlink>
        <a:srgbClr val="00DFCA"/>
      </a:hlink>
      <a:folHlink>
        <a:srgbClr val="F76681"/>
      </a:folHlink>
    </a:clrScheme>
    <a:fontScheme name="06loops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06loop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6loops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6loops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6loops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6loops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6loops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6loops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51f0481b-9fcf-4028-b853-fd3d29f8c390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623153A7962B44787C5D099E6F0D40F" ma:contentTypeVersion="16" ma:contentTypeDescription="Create a new document." ma:contentTypeScope="" ma:versionID="85b9b847c85e740951eff6bd9f2eac0c">
  <xsd:schema xmlns:xsd="http://www.w3.org/2001/XMLSchema" xmlns:xs="http://www.w3.org/2001/XMLSchema" xmlns:p="http://schemas.microsoft.com/office/2006/metadata/properties" xmlns:ns3="51f0481b-9fcf-4028-b853-fd3d29f8c390" xmlns:ns4="62da8f29-4af8-4925-b828-2d6615649c5a" targetNamespace="http://schemas.microsoft.com/office/2006/metadata/properties" ma:root="true" ma:fieldsID="87934eb575b706c31bf46b10413b710f" ns3:_="" ns4:_="">
    <xsd:import namespace="51f0481b-9fcf-4028-b853-fd3d29f8c390"/>
    <xsd:import namespace="62da8f29-4af8-4925-b828-2d6615649c5a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LengthInSeconds" minOccurs="0"/>
                <xsd:element ref="ns4:SharedWithUsers" minOccurs="0"/>
                <xsd:element ref="ns4:SharedWithDetails" minOccurs="0"/>
                <xsd:element ref="ns4:SharingHintHash" minOccurs="0"/>
                <xsd:element ref="ns3:_activity" minOccurs="0"/>
                <xsd:element ref="ns3:MediaServiceObjectDetectorVersions" minOccurs="0"/>
                <xsd:element ref="ns3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1f0481b-9fcf-4028-b853-fd3d29f8c39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_activity" ma:index="21" nillable="true" ma:displayName="_activity" ma:hidden="true" ma:internalName="_activity">
      <xsd:simpleType>
        <xsd:restriction base="dms:Note"/>
      </xsd:simpleType>
    </xsd:element>
    <xsd:element name="MediaServiceObjectDetectorVersions" ma:index="22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23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2da8f29-4af8-4925-b828-2d6615649c5a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0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1A251C2-3DFB-41E3-A990-F98EF0C259C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DD532EB-BA8C-43B4-AEA0-B59C3EB6FA0D}">
  <ds:schemaRefs>
    <ds:schemaRef ds:uri="http://purl.org/dc/dcmitype/"/>
    <ds:schemaRef ds:uri="62da8f29-4af8-4925-b828-2d6615649c5a"/>
    <ds:schemaRef ds:uri="http://purl.org/dc/elements/1.1/"/>
    <ds:schemaRef ds:uri="http://www.w3.org/XML/1998/namespace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openxmlformats.org/package/2006/metadata/core-properties"/>
    <ds:schemaRef ds:uri="http://schemas.microsoft.com/office/infopath/2007/PartnerControls"/>
    <ds:schemaRef ds:uri="51f0481b-9fcf-4028-b853-fd3d29f8c390"/>
  </ds:schemaRefs>
</ds:datastoreItem>
</file>

<file path=customXml/itemProps3.xml><?xml version="1.0" encoding="utf-8"?>
<ds:datastoreItem xmlns:ds="http://schemas.openxmlformats.org/officeDocument/2006/customXml" ds:itemID="{A6626FBA-2BD7-4860-AA26-6529E299657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1f0481b-9fcf-4028-b853-fd3d29f8c390"/>
    <ds:schemaRef ds:uri="62da8f29-4af8-4925-b828-2d6615649c5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C:\MrMac\Courses\CSC 226 1998-1999 IIIa Spring\Slides\06LOOPS.PPT</Template>
  <TotalTime>31433</TotalTime>
  <Pages>7</Pages>
  <Words>1283</Words>
  <Application>Microsoft Office PowerPoint</Application>
  <PresentationFormat>On-screen Show (4:3)</PresentationFormat>
  <Paragraphs>231</Paragraphs>
  <Slides>23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8" baseType="lpstr">
      <vt:lpstr>Arial</vt:lpstr>
      <vt:lpstr>Courier New</vt:lpstr>
      <vt:lpstr>Times New Roman</vt:lpstr>
      <vt:lpstr>Wingdings</vt:lpstr>
      <vt:lpstr>06loops</vt:lpstr>
      <vt:lpstr>More on Interfaces</vt:lpstr>
      <vt:lpstr>More on Interfaces</vt:lpstr>
      <vt:lpstr>Interface Summary</vt:lpstr>
      <vt:lpstr>Empty Interfaces</vt:lpstr>
      <vt:lpstr>Constants in Interfaces</vt:lpstr>
      <vt:lpstr>Extending Interfaces</vt:lpstr>
      <vt:lpstr>Implementing Polygonal</vt:lpstr>
      <vt:lpstr>And So On...</vt:lpstr>
      <vt:lpstr>Combining Interfaces</vt:lpstr>
      <vt:lpstr>Exercise</vt:lpstr>
      <vt:lpstr>Static Methods</vt:lpstr>
      <vt:lpstr>Why Static Methods?</vt:lpstr>
      <vt:lpstr>Default Method Definitions</vt:lpstr>
      <vt:lpstr>Why Default Definitions</vt:lpstr>
      <vt:lpstr>Java 9: Private Methods</vt:lpstr>
      <vt:lpstr>Why Private Methods</vt:lpstr>
      <vt:lpstr>The Diamond Problem</vt:lpstr>
      <vt:lpstr>Conflicting Default Definitions</vt:lpstr>
      <vt:lpstr>Lambda Expressions</vt:lpstr>
      <vt:lpstr>Note on Style</vt:lpstr>
      <vt:lpstr>Abstract Classes</vt:lpstr>
      <vt:lpstr>Interfaces vs. Abstract Classes</vt:lpstr>
      <vt:lpstr>Questions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 of Programming and Problem Solving</dc:title>
  <dc:creator>Mark Young</dc:creator>
  <cp:lastModifiedBy>Mark Young</cp:lastModifiedBy>
  <cp:revision>205</cp:revision>
  <cp:lastPrinted>1601-01-01T00:00:00Z</cp:lastPrinted>
  <dcterms:created xsi:type="dcterms:W3CDTF">1998-05-11T15:12:26Z</dcterms:created>
  <dcterms:modified xsi:type="dcterms:W3CDTF">2024-01-30T16:22:55Z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0x0101009623153A7962B44787C5D099E6F0D40F</vt:lpwstr>
  </property>
</Properties>
</file>