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Override PartName="/ppt/media/image4.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CAD7"/>
          </a:solidFill>
        </a:fill>
      </a:tcStyle>
    </a:wholeTbl>
    <a:band2H>
      <a:tcTxStyle b="def" i="def"/>
      <a:tcStyle>
        <a:tcBdr/>
        <a:fill>
          <a:solidFill>
            <a:srgbClr val="E7E7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CD4CA"/>
          </a:solidFill>
        </a:fill>
      </a:tcStyle>
    </a:wholeTbl>
    <a:band2H>
      <a:tcTxStyle b="def" i="def"/>
      <a:tcStyle>
        <a:tcBdr/>
        <a:fill>
          <a:solidFill>
            <a:srgbClr val="F6EB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7D7"/>
          </a:solidFill>
        </a:fill>
      </a:tcStyle>
    </a:wholeTbl>
    <a:band2H>
      <a:tcTxStyle b="def" i="def"/>
      <a:tcStyle>
        <a:tcBdr/>
        <a:fill>
          <a:solidFill>
            <a:srgbClr val="ECEC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hape 40"/>
          <p:cNvSpPr/>
          <p:nvPr>
            <p:ph type="sldImg"/>
          </p:nvPr>
        </p:nvSpPr>
        <p:spPr>
          <a:xfrm>
            <a:off x="1143000" y="685800"/>
            <a:ext cx="4572000" cy="3429000"/>
          </a:xfrm>
          <a:prstGeom prst="rect">
            <a:avLst/>
          </a:prstGeom>
        </p:spPr>
        <p:txBody>
          <a:bodyPr/>
          <a:lstStyle/>
          <a:p>
            <a:pPr/>
          </a:p>
        </p:txBody>
      </p:sp>
      <p:sp>
        <p:nvSpPr>
          <p:cNvPr id="41" name="Shape 4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Arial"/>
      </a:defRPr>
    </a:lvl1pPr>
    <a:lvl2pPr indent="228600" defTabSz="457200" latinLnBrk="0">
      <a:defRPr sz="1200">
        <a:latin typeface="+mj-lt"/>
        <a:ea typeface="+mj-ea"/>
        <a:cs typeface="+mj-cs"/>
        <a:sym typeface="Arial"/>
      </a:defRPr>
    </a:lvl2pPr>
    <a:lvl3pPr indent="457200" defTabSz="457200" latinLnBrk="0">
      <a:defRPr sz="1200">
        <a:latin typeface="+mj-lt"/>
        <a:ea typeface="+mj-ea"/>
        <a:cs typeface="+mj-cs"/>
        <a:sym typeface="Arial"/>
      </a:defRPr>
    </a:lvl3pPr>
    <a:lvl4pPr indent="685800" defTabSz="457200" latinLnBrk="0">
      <a:defRPr sz="1200">
        <a:latin typeface="+mj-lt"/>
        <a:ea typeface="+mj-ea"/>
        <a:cs typeface="+mj-cs"/>
        <a:sym typeface="Arial"/>
      </a:defRPr>
    </a:lvl4pPr>
    <a:lvl5pPr indent="914400" defTabSz="457200" latinLnBrk="0">
      <a:defRPr sz="1200">
        <a:latin typeface="+mj-lt"/>
        <a:ea typeface="+mj-ea"/>
        <a:cs typeface="+mj-cs"/>
        <a:sym typeface="Arial"/>
      </a:defRPr>
    </a:lvl5pPr>
    <a:lvl6pPr indent="1143000" defTabSz="457200" latinLnBrk="0">
      <a:defRPr sz="1200">
        <a:latin typeface="+mj-lt"/>
        <a:ea typeface="+mj-ea"/>
        <a:cs typeface="+mj-cs"/>
        <a:sym typeface="Arial"/>
      </a:defRPr>
    </a:lvl6pPr>
    <a:lvl7pPr indent="1371600" defTabSz="457200" latinLnBrk="0">
      <a:defRPr sz="1200">
        <a:latin typeface="+mj-lt"/>
        <a:ea typeface="+mj-ea"/>
        <a:cs typeface="+mj-cs"/>
        <a:sym typeface="Arial"/>
      </a:defRPr>
    </a:lvl7pPr>
    <a:lvl8pPr indent="1600200" defTabSz="457200" latinLnBrk="0">
      <a:defRPr sz="1200">
        <a:latin typeface="+mj-lt"/>
        <a:ea typeface="+mj-ea"/>
        <a:cs typeface="+mj-cs"/>
        <a:sym typeface="Arial"/>
      </a:defRPr>
    </a:lvl8pPr>
    <a:lvl9pPr indent="1828800" defTabSz="457200" latinLnBrk="0">
      <a:defRPr sz="1200">
        <a:latin typeface="+mj-lt"/>
        <a:ea typeface="+mj-ea"/>
        <a:cs typeface="+mj-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5e Title Slide">
    <p:spTree>
      <p:nvGrpSpPr>
        <p:cNvPr id="1" name=""/>
        <p:cNvGrpSpPr/>
        <p:nvPr/>
      </p:nvGrpSpPr>
      <p:grpSpPr>
        <a:xfrm>
          <a:off x="0" y="0"/>
          <a:ext cx="0" cy="0"/>
          <a:chOff x="0" y="0"/>
          <a:chExt cx="0" cy="0"/>
        </a:xfrm>
      </p:grpSpPr>
      <p:sp>
        <p:nvSpPr>
          <p:cNvPr id="13" name="Shape 18"/>
          <p:cNvSpPr/>
          <p:nvPr/>
        </p:nvSpPr>
        <p:spPr>
          <a:xfrm>
            <a:off x="0" y="0"/>
            <a:ext cx="9144000" cy="3886200"/>
          </a:xfrm>
          <a:prstGeom prst="rect">
            <a:avLst/>
          </a:prstGeom>
          <a:solidFill>
            <a:srgbClr val="007FA3"/>
          </a:solidFill>
          <a:ln w="25400">
            <a:solidFill>
              <a:srgbClr val="007FA3"/>
            </a:solidFill>
          </a:ln>
        </p:spPr>
        <p:txBody>
          <a:bodyPr lIns="45719" rIns="45719" anchor="ctr"/>
          <a:lstStyle/>
          <a:p>
            <a:pPr algn="ctr">
              <a:defRPr sz="1800">
                <a:solidFill>
                  <a:srgbClr val="FFFFFF"/>
                </a:solidFill>
              </a:defRPr>
            </a:pPr>
          </a:p>
        </p:txBody>
      </p:sp>
      <p:sp>
        <p:nvSpPr>
          <p:cNvPr id="14" name="Title Text"/>
          <p:cNvSpPr txBox="1"/>
          <p:nvPr>
            <p:ph type="title"/>
          </p:nvPr>
        </p:nvSpPr>
        <p:spPr>
          <a:xfrm>
            <a:off x="685800" y="762000"/>
            <a:ext cx="7772400" cy="2838451"/>
          </a:xfrm>
          <a:prstGeom prst="rect">
            <a:avLst/>
          </a:prstGeom>
        </p:spPr>
        <p:txBody>
          <a:bodyPr/>
          <a:lstStyle>
            <a:lvl1pPr>
              <a:defRPr sz="3600">
                <a:solidFill>
                  <a:srgbClr val="FFFFFF"/>
                </a:solidFill>
              </a:defRPr>
            </a:lvl1pPr>
          </a:lstStyle>
          <a:p>
            <a:pPr/>
            <a:r>
              <a:t>Title Text</a:t>
            </a:r>
          </a:p>
        </p:txBody>
      </p:sp>
      <p:sp>
        <p:nvSpPr>
          <p:cNvPr id="15" name="Body Level One…"/>
          <p:cNvSpPr txBox="1"/>
          <p:nvPr>
            <p:ph type="body" sz="half" idx="1"/>
          </p:nvPr>
        </p:nvSpPr>
        <p:spPr>
          <a:xfrm>
            <a:off x="674687" y="3962400"/>
            <a:ext cx="7794626" cy="1752600"/>
          </a:xfrm>
          <a:prstGeom prst="rect">
            <a:avLst/>
          </a:prstGeom>
        </p:spPr>
        <p:txBody>
          <a:bodyPr/>
          <a:lstStyle>
            <a:lvl1pPr marL="0" indent="0">
              <a:spcBef>
                <a:spcPts val="0"/>
              </a:spcBef>
              <a:buClrTx/>
              <a:buSzTx/>
              <a:buFontTx/>
              <a:buNone/>
              <a:defRPr sz="4400"/>
            </a:lvl1pPr>
            <a:lvl2pPr marL="0" indent="457200">
              <a:spcBef>
                <a:spcPts val="0"/>
              </a:spcBef>
              <a:buClrTx/>
              <a:buSzTx/>
              <a:buFontTx/>
              <a:buNone/>
              <a:defRPr sz="4400"/>
            </a:lvl2pPr>
            <a:lvl3pPr marL="0" indent="914400">
              <a:spcBef>
                <a:spcPts val="0"/>
              </a:spcBef>
              <a:buClrTx/>
              <a:buSzTx/>
              <a:buFontTx/>
              <a:buNone/>
              <a:defRPr sz="4400"/>
            </a:lvl3pPr>
            <a:lvl4pPr marL="0" indent="1371600">
              <a:spcBef>
                <a:spcPts val="0"/>
              </a:spcBef>
              <a:buClrTx/>
              <a:buSzTx/>
              <a:buFontTx/>
              <a:buNone/>
              <a:defRPr sz="4400"/>
            </a:lvl4pPr>
            <a:lvl5pPr marL="0" indent="1828800">
              <a:spcBef>
                <a:spcPts val="0"/>
              </a:spcBef>
              <a:buClrTx/>
              <a:buSzTx/>
              <a:buFontTx/>
              <a:buNone/>
              <a:defRPr sz="4400"/>
            </a:lvl5pPr>
          </a:lstStyle>
          <a:p>
            <a:pPr/>
            <a:r>
              <a:t>Body Level One</a:t>
            </a:r>
          </a:p>
          <a:p>
            <a:pPr lvl="1"/>
            <a:r>
              <a:t>Body Level Two</a:t>
            </a:r>
          </a:p>
          <a:p>
            <a:pPr lvl="2"/>
            <a:r>
              <a:t>Body Level Three</a:t>
            </a:r>
          </a:p>
          <a:p>
            <a:pPr lvl="3"/>
            <a:r>
              <a:t>Body Level Four</a:t>
            </a:r>
          </a:p>
          <a:p>
            <a:pPr lvl="4"/>
            <a:r>
              <a:t>Body Level Five</a:t>
            </a:r>
          </a:p>
        </p:txBody>
      </p:sp>
      <p:sp>
        <p:nvSpPr>
          <p:cNvPr id="16" name="Slide Number"/>
          <p:cNvSpPr txBox="1"/>
          <p:nvPr>
            <p:ph type="sldNum" sz="quarter" idx="2"/>
          </p:nvPr>
        </p:nvSpPr>
        <p:spPr>
          <a:xfrm>
            <a:off x="8789857" y="97180"/>
            <a:ext cx="231238" cy="2146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5e Figure + Caption">
    <p:spTree>
      <p:nvGrpSpPr>
        <p:cNvPr id="1" name=""/>
        <p:cNvGrpSpPr/>
        <p:nvPr/>
      </p:nvGrpSpPr>
      <p:grpSpPr>
        <a:xfrm>
          <a:off x="0" y="0"/>
          <a:ext cx="0" cy="0"/>
          <a:chOff x="0" y="0"/>
          <a:chExt cx="0" cy="0"/>
        </a:xfrm>
      </p:grpSpPr>
      <p:sp>
        <p:nvSpPr>
          <p:cNvPr id="23" name="Title Text"/>
          <p:cNvSpPr txBox="1"/>
          <p:nvPr>
            <p:ph type="title"/>
          </p:nvPr>
        </p:nvSpPr>
        <p:spPr>
          <a:xfrm>
            <a:off x="249435" y="-1"/>
            <a:ext cx="8513565" cy="807816"/>
          </a:xfrm>
          <a:prstGeom prst="rect">
            <a:avLst/>
          </a:prstGeom>
        </p:spPr>
        <p:txBody>
          <a:bodyPr/>
          <a:lstStyle/>
          <a:p>
            <a:pPr/>
            <a:r>
              <a:t>Title Text</a:t>
            </a:r>
          </a:p>
        </p:txBody>
      </p:sp>
      <p:sp>
        <p:nvSpPr>
          <p:cNvPr id="24" name="Body Level One…"/>
          <p:cNvSpPr txBox="1"/>
          <p:nvPr>
            <p:ph type="body" sz="quarter" idx="1"/>
          </p:nvPr>
        </p:nvSpPr>
        <p:spPr>
          <a:xfrm>
            <a:off x="457200" y="5831015"/>
            <a:ext cx="8229600" cy="581001"/>
          </a:xfrm>
          <a:prstGeom prst="rect">
            <a:avLst/>
          </a:prstGeom>
        </p:spPr>
        <p:txBody>
          <a:bodyPr anchor="b"/>
          <a:lstStyle>
            <a:lvl1pPr marL="0" indent="0">
              <a:spcBef>
                <a:spcPts val="0"/>
              </a:spcBef>
              <a:buClrTx/>
              <a:buSzTx/>
              <a:buFontTx/>
              <a:buNone/>
              <a:defRPr b="1" sz="3600">
                <a:solidFill>
                  <a:srgbClr val="007FA3"/>
                </a:solidFill>
                <a:latin typeface="Times New Roman"/>
                <a:ea typeface="Times New Roman"/>
                <a:cs typeface="Times New Roman"/>
                <a:sym typeface="Times New Roman"/>
              </a:defRPr>
            </a:lvl1pPr>
            <a:lvl2pPr marL="0" indent="228600">
              <a:spcBef>
                <a:spcPts val="0"/>
              </a:spcBef>
              <a:buClrTx/>
              <a:buSzTx/>
              <a:buFontTx/>
              <a:buNone/>
              <a:defRPr b="1" sz="3600">
                <a:solidFill>
                  <a:srgbClr val="007FA3"/>
                </a:solidFill>
                <a:latin typeface="Times New Roman"/>
                <a:ea typeface="Times New Roman"/>
                <a:cs typeface="Times New Roman"/>
                <a:sym typeface="Times New Roman"/>
              </a:defRPr>
            </a:lvl2pPr>
            <a:lvl3pPr marL="0" indent="457200">
              <a:spcBef>
                <a:spcPts val="0"/>
              </a:spcBef>
              <a:buClrTx/>
              <a:buSzTx/>
              <a:buFontTx/>
              <a:buNone/>
              <a:defRPr b="1" sz="3600">
                <a:solidFill>
                  <a:srgbClr val="007FA3"/>
                </a:solidFill>
                <a:latin typeface="Times New Roman"/>
                <a:ea typeface="Times New Roman"/>
                <a:cs typeface="Times New Roman"/>
                <a:sym typeface="Times New Roman"/>
              </a:defRPr>
            </a:lvl3pPr>
            <a:lvl4pPr marL="0" indent="685800">
              <a:spcBef>
                <a:spcPts val="0"/>
              </a:spcBef>
              <a:buClrTx/>
              <a:buSzTx/>
              <a:buFontTx/>
              <a:buNone/>
              <a:defRPr b="1" sz="3600">
                <a:solidFill>
                  <a:srgbClr val="007FA3"/>
                </a:solidFill>
                <a:latin typeface="Times New Roman"/>
                <a:ea typeface="Times New Roman"/>
                <a:cs typeface="Times New Roman"/>
                <a:sym typeface="Times New Roman"/>
              </a:defRPr>
            </a:lvl4pPr>
            <a:lvl5pPr marL="0" indent="914400">
              <a:spcBef>
                <a:spcPts val="0"/>
              </a:spcBef>
              <a:buClrTx/>
              <a:buSzTx/>
              <a:buFontTx/>
              <a:buNone/>
              <a:defRPr b="1" sz="3600">
                <a:solidFill>
                  <a:srgbClr val="007FA3"/>
                </a:solidFill>
                <a:latin typeface="Times New Roman"/>
                <a:ea typeface="Times New Roman"/>
                <a:cs typeface="Times New Roman"/>
                <a:sym typeface="Times New Roman"/>
              </a:defRPr>
            </a:lvl5pPr>
          </a:lstStyle>
          <a:p>
            <a:pPr/>
            <a:r>
              <a:t>Body Level One</a:t>
            </a:r>
          </a:p>
          <a:p>
            <a:pPr lvl="1"/>
            <a:r>
              <a:t>Body Level Two</a:t>
            </a:r>
          </a:p>
          <a:p>
            <a:pPr lvl="2"/>
            <a:r>
              <a:t>Body Level Three</a:t>
            </a:r>
          </a:p>
          <a:p>
            <a:pPr lvl="3"/>
            <a:r>
              <a:t>Body Level Four</a:t>
            </a:r>
          </a:p>
          <a:p>
            <a:pPr lvl="4"/>
            <a:r>
              <a:t>Body Level Five</a:t>
            </a:r>
          </a:p>
        </p:txBody>
      </p:sp>
      <p:sp>
        <p:nvSpPr>
          <p:cNvPr id="25" name="Slide Number"/>
          <p:cNvSpPr txBox="1"/>
          <p:nvPr>
            <p:ph type="sldNum" sz="quarter" idx="2"/>
          </p:nvPr>
        </p:nvSpPr>
        <p:spPr>
          <a:xfrm>
            <a:off x="8789857" y="97180"/>
            <a:ext cx="231238" cy="214661"/>
          </a:xfrm>
          <a:prstGeom prst="rect">
            <a:avLst/>
          </a:prstGeom>
        </p:spPr>
        <p:txBody>
          <a:bodyPr/>
          <a:lstStyle>
            <a:lvl1pPr>
              <a:defRPr>
                <a:solidFill>
                  <a:srgbClr val="000000"/>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5e Title &amp; Content">
    <p:spTree>
      <p:nvGrpSpPr>
        <p:cNvPr id="1" name=""/>
        <p:cNvGrpSpPr/>
        <p:nvPr/>
      </p:nvGrpSpPr>
      <p:grpSpPr>
        <a:xfrm>
          <a:off x="0" y="0"/>
          <a:ext cx="0" cy="0"/>
          <a:chOff x="0" y="0"/>
          <a:chExt cx="0" cy="0"/>
        </a:xfrm>
      </p:grpSpPr>
      <p:sp>
        <p:nvSpPr>
          <p:cNvPr id="32" name="Title Text"/>
          <p:cNvSpPr txBox="1"/>
          <p:nvPr>
            <p:ph type="title"/>
          </p:nvPr>
        </p:nvSpPr>
        <p:spPr>
          <a:prstGeom prst="rect">
            <a:avLst/>
          </a:prstGeom>
        </p:spPr>
        <p:txBody>
          <a:bodyPr/>
          <a:lstStyle/>
          <a:p>
            <a:pPr/>
            <a:r>
              <a:t>Title Text</a:t>
            </a:r>
          </a:p>
        </p:txBody>
      </p:sp>
      <p:sp>
        <p:nvSpPr>
          <p:cNvPr id="33"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258233" y="0"/>
            <a:ext cx="8513234" cy="816042"/>
          </a:xfrm>
          <a:prstGeom prst="rect">
            <a:avLst/>
          </a:prstGeom>
          <a:ln w="12700">
            <a:miter lim="400000"/>
          </a:ln>
          <a:extLst>
            <a:ext uri="{C572A759-6A51-4108-AA02-DFA0A04FC94B}">
              <ma14:wrappingTextBoxFlag xmlns:ma14="http://schemas.microsoft.com/office/mac/drawingml/2011/main" val="1"/>
            </a:ext>
          </a:extLst>
        </p:spPr>
        <p:txBody>
          <a:bodyPr lIns="91424" tIns="91424" rIns="91424" bIns="91424" anchor="b">
            <a:normAutofit fontScale="100000" lnSpcReduction="0"/>
          </a:bodyPr>
          <a:lstStyle/>
          <a:p>
            <a:pPr/>
            <a:r>
              <a:t>Title Text</a:t>
            </a:r>
          </a:p>
        </p:txBody>
      </p:sp>
      <p:pic>
        <p:nvPicPr>
          <p:cNvPr id="3" name="Shape 15" descr="Shape 15"/>
          <p:cNvPicPr>
            <a:picLocks noChangeAspect="1"/>
          </p:cNvPicPr>
          <p:nvPr/>
        </p:nvPicPr>
        <p:blipFill>
          <a:blip r:embed="rId2">
            <a:extLst/>
          </a:blip>
          <a:stretch>
            <a:fillRect/>
          </a:stretch>
        </p:blipFill>
        <p:spPr>
          <a:xfrm>
            <a:off x="443971" y="6429709"/>
            <a:ext cx="918000" cy="279915"/>
          </a:xfrm>
          <a:prstGeom prst="rect">
            <a:avLst/>
          </a:prstGeom>
          <a:ln w="12700">
            <a:miter lim="400000"/>
          </a:ln>
        </p:spPr>
      </p:pic>
      <p:sp>
        <p:nvSpPr>
          <p:cNvPr id="4" name="Shape 16"/>
          <p:cNvSpPr txBox="1"/>
          <p:nvPr/>
        </p:nvSpPr>
        <p:spPr>
          <a:xfrm>
            <a:off x="1600199" y="6429343"/>
            <a:ext cx="7162801" cy="281901"/>
          </a:xfrm>
          <a:prstGeom prst="rect">
            <a:avLst/>
          </a:prstGeom>
          <a:ln w="12700">
            <a:miter lim="400000"/>
          </a:ln>
          <a:extLst>
            <a:ext uri="{C572A759-6A51-4108-AA02-DFA0A04FC94B}">
              <ma14:wrappingTextBoxFlag xmlns:ma14="http://schemas.microsoft.com/office/mac/drawingml/2011/main" val="1"/>
            </a:ext>
          </a:extLst>
        </p:spPr>
        <p:txBody>
          <a:bodyPr lIns="45699" tIns="45699" rIns="45699" bIns="45699">
            <a:spAutoFit/>
          </a:bodyPr>
          <a:lstStyle>
            <a:lvl1pPr algn="r">
              <a:defRPr sz="1200">
                <a:latin typeface="Verdana"/>
                <a:ea typeface="Verdana"/>
                <a:cs typeface="Verdana"/>
                <a:sym typeface="Verdana"/>
              </a:defRPr>
            </a:lvl1pPr>
          </a:lstStyle>
          <a:p>
            <a:pPr/>
            <a:r>
              <a:t>Copyright © 2019, 2015, 2012 Pearson Education, Inc. All Rights Reserved</a:t>
            </a:r>
          </a:p>
        </p:txBody>
      </p:sp>
      <p:sp>
        <p:nvSpPr>
          <p:cNvPr id="5" name="Body Level One…"/>
          <p:cNvSpPr txBox="1"/>
          <p:nvPr>
            <p:ph type="body" idx="1"/>
          </p:nvPr>
        </p:nvSpPr>
        <p:spPr>
          <a:xfrm>
            <a:off x="400049" y="913012"/>
            <a:ext cx="8229601" cy="5031976"/>
          </a:xfrm>
          <a:prstGeom prst="rect">
            <a:avLst/>
          </a:prstGeom>
          <a:ln w="12700">
            <a:miter lim="400000"/>
          </a:ln>
          <a:extLst>
            <a:ext uri="{C572A759-6A51-4108-AA02-DFA0A04FC94B}">
              <ma14:wrappingTextBoxFlag xmlns:ma14="http://schemas.microsoft.com/office/mac/drawingml/2011/main" val="1"/>
            </a:ext>
          </a:extLst>
        </p:spPr>
        <p:txBody>
          <a:bodyPr lIns="91424" tIns="91424" rIns="91424" bIns="91424">
            <a:normAutofit fontScale="100000" lnSpcReduction="0"/>
          </a:bodyPr>
          <a:lstStyle>
            <a:lvl2pPr marL="787400" indent="-228600"/>
            <a:lvl3pPr marL="1193800" indent="-177800"/>
            <a:lvl4pPr marL="1701800" indent="-228600"/>
            <a:lvl5pPr marL="2108200" indent="-177800"/>
          </a:lstStyle>
          <a:p>
            <a:pPr/>
            <a:r>
              <a:t>Body Level One</a:t>
            </a:r>
          </a:p>
          <a:p>
            <a:pPr lvl="1"/>
            <a:r>
              <a:t>Body Level Two</a:t>
            </a:r>
          </a:p>
          <a:p>
            <a:pPr lvl="2"/>
            <a:r>
              <a:t>Body Level Three</a:t>
            </a:r>
          </a:p>
          <a:p>
            <a:pPr lvl="3"/>
            <a:r>
              <a:t>Body Level Four</a:t>
            </a:r>
          </a:p>
          <a:p>
            <a:pPr lvl="4"/>
            <a:r>
              <a:t>Body Level Five</a:t>
            </a:r>
          </a:p>
        </p:txBody>
      </p:sp>
      <p:sp>
        <p:nvSpPr>
          <p:cNvPr id="6" name="Slide Number"/>
          <p:cNvSpPr txBox="1"/>
          <p:nvPr>
            <p:ph type="sldNum" sz="quarter" idx="2"/>
          </p:nvPr>
        </p:nvSpPr>
        <p:spPr>
          <a:xfrm>
            <a:off x="4419600" y="6172200"/>
            <a:ext cx="2133600" cy="368301"/>
          </a:xfrm>
          <a:prstGeom prst="rect">
            <a:avLst/>
          </a:prstGeom>
          <a:ln w="12700">
            <a:miter lim="400000"/>
          </a:ln>
        </p:spPr>
        <p:txBody>
          <a:bodyPr wrap="none" lIns="45699" tIns="45699" rIns="45699" bIns="45699" anchor="ctr">
            <a:spAutoFit/>
          </a:bodyPr>
          <a:lstStyle>
            <a:lvl1pPr algn="r">
              <a:defRPr sz="9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transition xmlns:p14="http://schemas.microsoft.com/office/powerpoint/2010/main" spd="med" advClick="1"/>
  <p:txStyles>
    <p:titleStyle>
      <a:lvl1pPr marL="0" marR="0" indent="0" algn="l" defTabSz="914400" latinLnBrk="0">
        <a:lnSpc>
          <a:spcPct val="100000"/>
        </a:lnSpc>
        <a:spcBef>
          <a:spcPts val="0"/>
        </a:spcBef>
        <a:spcAft>
          <a:spcPts val="0"/>
        </a:spcAft>
        <a:buClrTx/>
        <a:buSzTx/>
        <a:buFontTx/>
        <a:buNone/>
        <a:tabLst/>
        <a:defRPr b="1" baseline="0" cap="none" i="0" spc="0" strike="noStrike" sz="4400" u="none">
          <a:ln>
            <a:noFill/>
          </a:ln>
          <a:solidFill>
            <a:srgbClr val="007FA3"/>
          </a:solidFill>
          <a:uFillTx/>
          <a:latin typeface="Times New Roman"/>
          <a:ea typeface="Times New Roman"/>
          <a:cs typeface="Times New Roman"/>
          <a:sym typeface="Times New Roman"/>
        </a:defRPr>
      </a:lvl1pPr>
      <a:lvl2pPr marL="0" marR="0" indent="0" algn="l" defTabSz="914400" latinLnBrk="0">
        <a:lnSpc>
          <a:spcPct val="100000"/>
        </a:lnSpc>
        <a:spcBef>
          <a:spcPts val="0"/>
        </a:spcBef>
        <a:spcAft>
          <a:spcPts val="0"/>
        </a:spcAft>
        <a:buClrTx/>
        <a:buSzTx/>
        <a:buFontTx/>
        <a:buNone/>
        <a:tabLst/>
        <a:defRPr b="1" baseline="0" cap="none" i="0" spc="0" strike="noStrike" sz="4400" u="none">
          <a:ln>
            <a:noFill/>
          </a:ln>
          <a:solidFill>
            <a:srgbClr val="007FA3"/>
          </a:solidFill>
          <a:uFillTx/>
          <a:latin typeface="Times New Roman"/>
          <a:ea typeface="Times New Roman"/>
          <a:cs typeface="Times New Roman"/>
          <a:sym typeface="Times New Roman"/>
        </a:defRPr>
      </a:lvl2pPr>
      <a:lvl3pPr marL="0" marR="0" indent="0" algn="l" defTabSz="914400" latinLnBrk="0">
        <a:lnSpc>
          <a:spcPct val="100000"/>
        </a:lnSpc>
        <a:spcBef>
          <a:spcPts val="0"/>
        </a:spcBef>
        <a:spcAft>
          <a:spcPts val="0"/>
        </a:spcAft>
        <a:buClrTx/>
        <a:buSzTx/>
        <a:buFontTx/>
        <a:buNone/>
        <a:tabLst/>
        <a:defRPr b="1" baseline="0" cap="none" i="0" spc="0" strike="noStrike" sz="4400" u="none">
          <a:ln>
            <a:noFill/>
          </a:ln>
          <a:solidFill>
            <a:srgbClr val="007FA3"/>
          </a:solidFill>
          <a:uFillTx/>
          <a:latin typeface="Times New Roman"/>
          <a:ea typeface="Times New Roman"/>
          <a:cs typeface="Times New Roman"/>
          <a:sym typeface="Times New Roman"/>
        </a:defRPr>
      </a:lvl3pPr>
      <a:lvl4pPr marL="0" marR="0" indent="0" algn="l" defTabSz="914400" latinLnBrk="0">
        <a:lnSpc>
          <a:spcPct val="100000"/>
        </a:lnSpc>
        <a:spcBef>
          <a:spcPts val="0"/>
        </a:spcBef>
        <a:spcAft>
          <a:spcPts val="0"/>
        </a:spcAft>
        <a:buClrTx/>
        <a:buSzTx/>
        <a:buFontTx/>
        <a:buNone/>
        <a:tabLst/>
        <a:defRPr b="1" baseline="0" cap="none" i="0" spc="0" strike="noStrike" sz="4400" u="none">
          <a:ln>
            <a:noFill/>
          </a:ln>
          <a:solidFill>
            <a:srgbClr val="007FA3"/>
          </a:solidFill>
          <a:uFillTx/>
          <a:latin typeface="Times New Roman"/>
          <a:ea typeface="Times New Roman"/>
          <a:cs typeface="Times New Roman"/>
          <a:sym typeface="Times New Roman"/>
        </a:defRPr>
      </a:lvl4pPr>
      <a:lvl5pPr marL="0" marR="0" indent="0" algn="l" defTabSz="914400" latinLnBrk="0">
        <a:lnSpc>
          <a:spcPct val="100000"/>
        </a:lnSpc>
        <a:spcBef>
          <a:spcPts val="0"/>
        </a:spcBef>
        <a:spcAft>
          <a:spcPts val="0"/>
        </a:spcAft>
        <a:buClrTx/>
        <a:buSzTx/>
        <a:buFontTx/>
        <a:buNone/>
        <a:tabLst/>
        <a:defRPr b="1" baseline="0" cap="none" i="0" spc="0" strike="noStrike" sz="4400" u="none">
          <a:ln>
            <a:noFill/>
          </a:ln>
          <a:solidFill>
            <a:srgbClr val="007FA3"/>
          </a:solidFill>
          <a:uFillTx/>
          <a:latin typeface="Times New Roman"/>
          <a:ea typeface="Times New Roman"/>
          <a:cs typeface="Times New Roman"/>
          <a:sym typeface="Times New Roman"/>
        </a:defRPr>
      </a:lvl5pPr>
      <a:lvl6pPr marL="0" marR="0" indent="0" algn="l" defTabSz="914400" latinLnBrk="0">
        <a:lnSpc>
          <a:spcPct val="100000"/>
        </a:lnSpc>
        <a:spcBef>
          <a:spcPts val="0"/>
        </a:spcBef>
        <a:spcAft>
          <a:spcPts val="0"/>
        </a:spcAft>
        <a:buClrTx/>
        <a:buSzTx/>
        <a:buFontTx/>
        <a:buNone/>
        <a:tabLst/>
        <a:defRPr b="1" baseline="0" cap="none" i="0" spc="0" strike="noStrike" sz="4400" u="none">
          <a:ln>
            <a:noFill/>
          </a:ln>
          <a:solidFill>
            <a:srgbClr val="007FA3"/>
          </a:solidFill>
          <a:uFillTx/>
          <a:latin typeface="Times New Roman"/>
          <a:ea typeface="Times New Roman"/>
          <a:cs typeface="Times New Roman"/>
          <a:sym typeface="Times New Roman"/>
        </a:defRPr>
      </a:lvl6pPr>
      <a:lvl7pPr marL="0" marR="0" indent="0" algn="l" defTabSz="914400" latinLnBrk="0">
        <a:lnSpc>
          <a:spcPct val="100000"/>
        </a:lnSpc>
        <a:spcBef>
          <a:spcPts val="0"/>
        </a:spcBef>
        <a:spcAft>
          <a:spcPts val="0"/>
        </a:spcAft>
        <a:buClrTx/>
        <a:buSzTx/>
        <a:buFontTx/>
        <a:buNone/>
        <a:tabLst/>
        <a:defRPr b="1" baseline="0" cap="none" i="0" spc="0" strike="noStrike" sz="4400" u="none">
          <a:ln>
            <a:noFill/>
          </a:ln>
          <a:solidFill>
            <a:srgbClr val="007FA3"/>
          </a:solidFill>
          <a:uFillTx/>
          <a:latin typeface="Times New Roman"/>
          <a:ea typeface="Times New Roman"/>
          <a:cs typeface="Times New Roman"/>
          <a:sym typeface="Times New Roman"/>
        </a:defRPr>
      </a:lvl7pPr>
      <a:lvl8pPr marL="0" marR="0" indent="0" algn="l" defTabSz="914400" latinLnBrk="0">
        <a:lnSpc>
          <a:spcPct val="100000"/>
        </a:lnSpc>
        <a:spcBef>
          <a:spcPts val="0"/>
        </a:spcBef>
        <a:spcAft>
          <a:spcPts val="0"/>
        </a:spcAft>
        <a:buClrTx/>
        <a:buSzTx/>
        <a:buFontTx/>
        <a:buNone/>
        <a:tabLst/>
        <a:defRPr b="1" baseline="0" cap="none" i="0" spc="0" strike="noStrike" sz="4400" u="none">
          <a:ln>
            <a:noFill/>
          </a:ln>
          <a:solidFill>
            <a:srgbClr val="007FA3"/>
          </a:solidFill>
          <a:uFillTx/>
          <a:latin typeface="Times New Roman"/>
          <a:ea typeface="Times New Roman"/>
          <a:cs typeface="Times New Roman"/>
          <a:sym typeface="Times New Roman"/>
        </a:defRPr>
      </a:lvl8pPr>
      <a:lvl9pPr marL="0" marR="0" indent="0" algn="l" defTabSz="914400" latinLnBrk="0">
        <a:lnSpc>
          <a:spcPct val="100000"/>
        </a:lnSpc>
        <a:spcBef>
          <a:spcPts val="0"/>
        </a:spcBef>
        <a:spcAft>
          <a:spcPts val="0"/>
        </a:spcAft>
        <a:buClrTx/>
        <a:buSzTx/>
        <a:buFontTx/>
        <a:buNone/>
        <a:tabLst/>
        <a:defRPr b="1" baseline="0" cap="none" i="0" spc="0" strike="noStrike" sz="4400" u="none">
          <a:ln>
            <a:noFill/>
          </a:ln>
          <a:solidFill>
            <a:srgbClr val="007FA3"/>
          </a:solidFill>
          <a:uFillTx/>
          <a:latin typeface="Times New Roman"/>
          <a:ea typeface="Times New Roman"/>
          <a:cs typeface="Times New Roman"/>
          <a:sym typeface="Times New Roman"/>
        </a:defRPr>
      </a:lvl9pPr>
    </p:titleStyle>
    <p:bodyStyle>
      <a:lvl1pPr marL="304800" marR="0" indent="-203200" algn="l" defTabSz="914400" latinLnBrk="0">
        <a:lnSpc>
          <a:spcPct val="100000"/>
        </a:lnSpc>
        <a:spcBef>
          <a:spcPts val="1500"/>
        </a:spcBef>
        <a:spcAft>
          <a:spcPts val="0"/>
        </a:spcAft>
        <a:buClr>
          <a:srgbClr val="007FA3"/>
        </a:buClr>
        <a:buSzPct val="100000"/>
        <a:buFont typeface="Arial"/>
        <a:buChar char="•"/>
        <a:tabLst/>
        <a:defRPr b="0" baseline="0" cap="none" i="0" spc="0" strike="noStrike" sz="2400" u="none">
          <a:ln>
            <a:noFill/>
          </a:ln>
          <a:solidFill>
            <a:srgbClr val="000000"/>
          </a:solidFill>
          <a:uFillTx/>
          <a:latin typeface="+mj-lt"/>
          <a:ea typeface="+mj-ea"/>
          <a:cs typeface="+mj-cs"/>
          <a:sym typeface="Arial"/>
        </a:defRPr>
      </a:lvl1pPr>
      <a:lvl2pPr marL="835025" marR="0" indent="-276225" algn="l" defTabSz="914400" latinLnBrk="0">
        <a:lnSpc>
          <a:spcPct val="100000"/>
        </a:lnSpc>
        <a:spcBef>
          <a:spcPts val="1500"/>
        </a:spcBef>
        <a:spcAft>
          <a:spcPts val="0"/>
        </a:spcAft>
        <a:buClr>
          <a:srgbClr val="007FA3"/>
        </a:buClr>
        <a:buSzPct val="100000"/>
        <a:buFont typeface="Arial"/>
        <a:buChar char="–"/>
        <a:tabLst/>
        <a:defRPr b="0" baseline="0" cap="none" i="0" spc="0" strike="noStrike" sz="2400" u="none">
          <a:ln>
            <a:noFill/>
          </a:ln>
          <a:solidFill>
            <a:srgbClr val="000000"/>
          </a:solidFill>
          <a:uFillTx/>
          <a:latin typeface="+mj-lt"/>
          <a:ea typeface="+mj-ea"/>
          <a:cs typeface="+mj-cs"/>
          <a:sym typeface="Arial"/>
        </a:defRPr>
      </a:lvl2pPr>
      <a:lvl3pPr marL="1206500" marR="0" indent="-190500" algn="l" defTabSz="914400" latinLnBrk="0">
        <a:lnSpc>
          <a:spcPct val="100000"/>
        </a:lnSpc>
        <a:spcBef>
          <a:spcPts val="1500"/>
        </a:spcBef>
        <a:spcAft>
          <a:spcPts val="0"/>
        </a:spcAft>
        <a:buClr>
          <a:srgbClr val="007FA3"/>
        </a:buClr>
        <a:buSzPct val="100000"/>
        <a:buFont typeface="Arial"/>
        <a:buChar char="▪"/>
        <a:tabLst/>
        <a:defRPr b="0" baseline="0" cap="none" i="0" spc="0" strike="noStrike" sz="2400" u="none">
          <a:ln>
            <a:noFill/>
          </a:ln>
          <a:solidFill>
            <a:srgbClr val="000000"/>
          </a:solidFill>
          <a:uFillTx/>
          <a:latin typeface="+mj-lt"/>
          <a:ea typeface="+mj-ea"/>
          <a:cs typeface="+mj-cs"/>
          <a:sym typeface="Arial"/>
        </a:defRPr>
      </a:lvl3pPr>
      <a:lvl4pPr marL="1663700" marR="0" indent="-190500" algn="l" defTabSz="914400" latinLnBrk="0">
        <a:lnSpc>
          <a:spcPct val="100000"/>
        </a:lnSpc>
        <a:spcBef>
          <a:spcPts val="1500"/>
        </a:spcBef>
        <a:spcAft>
          <a:spcPts val="0"/>
        </a:spcAft>
        <a:buClr>
          <a:srgbClr val="007FA3"/>
        </a:buClr>
        <a:buSzPct val="100000"/>
        <a:buFont typeface="Arial"/>
        <a:buChar char="–"/>
        <a:tabLst/>
        <a:defRPr b="0" baseline="0" cap="none" i="0" spc="0" strike="noStrike" sz="2400" u="none">
          <a:ln>
            <a:noFill/>
          </a:ln>
          <a:solidFill>
            <a:srgbClr val="000000"/>
          </a:solidFill>
          <a:uFillTx/>
          <a:latin typeface="+mj-lt"/>
          <a:ea typeface="+mj-ea"/>
          <a:cs typeface="+mj-cs"/>
          <a:sym typeface="Arial"/>
        </a:defRPr>
      </a:lvl4pPr>
      <a:lvl5pPr marL="2120900" marR="0" indent="-190500" algn="l" defTabSz="914400" latinLnBrk="0">
        <a:lnSpc>
          <a:spcPct val="100000"/>
        </a:lnSpc>
        <a:spcBef>
          <a:spcPts val="1500"/>
        </a:spcBef>
        <a:spcAft>
          <a:spcPts val="0"/>
        </a:spcAft>
        <a:buClr>
          <a:srgbClr val="007FA3"/>
        </a:buClr>
        <a:buSzPct val="100000"/>
        <a:buFont typeface="Arial"/>
        <a:buChar char="•"/>
        <a:tabLst/>
        <a:defRPr b="0" baseline="0" cap="none" i="0" spc="0" strike="noStrike" sz="2400" u="none">
          <a:ln>
            <a:noFill/>
          </a:ln>
          <a:solidFill>
            <a:srgbClr val="000000"/>
          </a:solidFill>
          <a:uFillTx/>
          <a:latin typeface="+mj-lt"/>
          <a:ea typeface="+mj-ea"/>
          <a:cs typeface="+mj-cs"/>
          <a:sym typeface="Arial"/>
        </a:defRPr>
      </a:lvl5pPr>
      <a:lvl6pPr marL="2578100" marR="0" indent="-190500" algn="l" defTabSz="914400" latinLnBrk="0">
        <a:lnSpc>
          <a:spcPct val="100000"/>
        </a:lnSpc>
        <a:spcBef>
          <a:spcPts val="1500"/>
        </a:spcBef>
        <a:spcAft>
          <a:spcPts val="0"/>
        </a:spcAft>
        <a:buClr>
          <a:srgbClr val="007FA3"/>
        </a:buClr>
        <a:buSzPct val="100000"/>
        <a:buFont typeface="Arial"/>
        <a:buChar char="•"/>
        <a:tabLst/>
        <a:defRPr b="0" baseline="0" cap="none" i="0" spc="0" strike="noStrike" sz="2400" u="none">
          <a:ln>
            <a:noFill/>
          </a:ln>
          <a:solidFill>
            <a:srgbClr val="000000"/>
          </a:solidFill>
          <a:uFillTx/>
          <a:latin typeface="+mj-lt"/>
          <a:ea typeface="+mj-ea"/>
          <a:cs typeface="+mj-cs"/>
          <a:sym typeface="Arial"/>
        </a:defRPr>
      </a:lvl6pPr>
      <a:lvl7pPr marL="3035300" marR="0" indent="-190500" algn="l" defTabSz="914400" latinLnBrk="0">
        <a:lnSpc>
          <a:spcPct val="100000"/>
        </a:lnSpc>
        <a:spcBef>
          <a:spcPts val="1500"/>
        </a:spcBef>
        <a:spcAft>
          <a:spcPts val="0"/>
        </a:spcAft>
        <a:buClr>
          <a:srgbClr val="007FA3"/>
        </a:buClr>
        <a:buSzPct val="100000"/>
        <a:buFont typeface="Arial"/>
        <a:buChar char="•"/>
        <a:tabLst/>
        <a:defRPr b="0" baseline="0" cap="none" i="0" spc="0" strike="noStrike" sz="2400" u="none">
          <a:ln>
            <a:noFill/>
          </a:ln>
          <a:solidFill>
            <a:srgbClr val="000000"/>
          </a:solidFill>
          <a:uFillTx/>
          <a:latin typeface="+mj-lt"/>
          <a:ea typeface="+mj-ea"/>
          <a:cs typeface="+mj-cs"/>
          <a:sym typeface="Arial"/>
        </a:defRPr>
      </a:lvl7pPr>
      <a:lvl8pPr marL="3492500" marR="0" indent="-190500" algn="l" defTabSz="914400" latinLnBrk="0">
        <a:lnSpc>
          <a:spcPct val="100000"/>
        </a:lnSpc>
        <a:spcBef>
          <a:spcPts val="1500"/>
        </a:spcBef>
        <a:spcAft>
          <a:spcPts val="0"/>
        </a:spcAft>
        <a:buClr>
          <a:srgbClr val="007FA3"/>
        </a:buClr>
        <a:buSzPct val="100000"/>
        <a:buFont typeface="Arial"/>
        <a:buChar char="•"/>
        <a:tabLst/>
        <a:defRPr b="0" baseline="0" cap="none" i="0" spc="0" strike="noStrike" sz="2400" u="none">
          <a:ln>
            <a:noFill/>
          </a:ln>
          <a:solidFill>
            <a:srgbClr val="000000"/>
          </a:solidFill>
          <a:uFillTx/>
          <a:latin typeface="+mj-lt"/>
          <a:ea typeface="+mj-ea"/>
          <a:cs typeface="+mj-cs"/>
          <a:sym typeface="Arial"/>
        </a:defRPr>
      </a:lvl8pPr>
      <a:lvl9pPr marL="3949700" marR="0" indent="-190500" algn="l" defTabSz="914400" latinLnBrk="0">
        <a:lnSpc>
          <a:spcPct val="100000"/>
        </a:lnSpc>
        <a:spcBef>
          <a:spcPts val="1500"/>
        </a:spcBef>
        <a:spcAft>
          <a:spcPts val="0"/>
        </a:spcAft>
        <a:buClr>
          <a:srgbClr val="007FA3"/>
        </a:buClr>
        <a:buSzPct val="100000"/>
        <a:buFont typeface="Arial"/>
        <a:buChar char="•"/>
        <a:tabLst/>
        <a:defRPr b="0" baseline="0" cap="none" i="0" spc="0" strike="noStrike" sz="2400" u="none">
          <a:ln>
            <a:noFill/>
          </a:ln>
          <a:solidFill>
            <a:srgbClr val="000000"/>
          </a:solidFill>
          <a:uFillTx/>
          <a:latin typeface="+mj-lt"/>
          <a:ea typeface="+mj-ea"/>
          <a:cs typeface="+mj-cs"/>
          <a:sym typeface="Arial"/>
        </a:defRPr>
      </a:lvl9pPr>
    </p:bodyStyle>
    <p:otherStyle>
      <a:lvl1pPr marL="0" marR="0" indent="0" algn="r" defTabSz="914400" latinLnBrk="0">
        <a:lnSpc>
          <a:spcPct val="100000"/>
        </a:lnSpc>
        <a:spcBef>
          <a:spcPts val="0"/>
        </a:spcBef>
        <a:spcAft>
          <a:spcPts val="0"/>
        </a:spcAft>
        <a:buClrTx/>
        <a:buSzTx/>
        <a:buFontTx/>
        <a:buNone/>
        <a:tabLst/>
        <a:defRPr b="0" baseline="0" cap="none" i="0" spc="0" strike="noStrike" sz="900" u="none">
          <a:ln>
            <a:noFill/>
          </a:ln>
          <a:solidFill>
            <a:schemeClr val="tx1"/>
          </a:solidFill>
          <a:uFillTx/>
          <a:latin typeface="+mn-lt"/>
          <a:ea typeface="+mn-ea"/>
          <a:cs typeface="+mn-cs"/>
          <a:sym typeface="Arial"/>
        </a:defRPr>
      </a:lvl1pPr>
      <a:lvl2pPr marL="0" marR="0" indent="0" algn="r" defTabSz="914400" latinLnBrk="0">
        <a:lnSpc>
          <a:spcPct val="100000"/>
        </a:lnSpc>
        <a:spcBef>
          <a:spcPts val="0"/>
        </a:spcBef>
        <a:spcAft>
          <a:spcPts val="0"/>
        </a:spcAft>
        <a:buClrTx/>
        <a:buSzTx/>
        <a:buFontTx/>
        <a:buNone/>
        <a:tabLst/>
        <a:defRPr b="0" baseline="0" cap="none" i="0" spc="0" strike="noStrike" sz="900" u="none">
          <a:ln>
            <a:noFill/>
          </a:ln>
          <a:solidFill>
            <a:schemeClr val="tx1"/>
          </a:solidFill>
          <a:uFillTx/>
          <a:latin typeface="+mn-lt"/>
          <a:ea typeface="+mn-ea"/>
          <a:cs typeface="+mn-cs"/>
          <a:sym typeface="Arial"/>
        </a:defRPr>
      </a:lvl2pPr>
      <a:lvl3pPr marL="0" marR="0" indent="0" algn="r" defTabSz="914400" latinLnBrk="0">
        <a:lnSpc>
          <a:spcPct val="100000"/>
        </a:lnSpc>
        <a:spcBef>
          <a:spcPts val="0"/>
        </a:spcBef>
        <a:spcAft>
          <a:spcPts val="0"/>
        </a:spcAft>
        <a:buClrTx/>
        <a:buSzTx/>
        <a:buFontTx/>
        <a:buNone/>
        <a:tabLst/>
        <a:defRPr b="0" baseline="0" cap="none" i="0" spc="0" strike="noStrike" sz="900" u="none">
          <a:ln>
            <a:noFill/>
          </a:ln>
          <a:solidFill>
            <a:schemeClr val="tx1"/>
          </a:solidFill>
          <a:uFillTx/>
          <a:latin typeface="+mn-lt"/>
          <a:ea typeface="+mn-ea"/>
          <a:cs typeface="+mn-cs"/>
          <a:sym typeface="Arial"/>
        </a:defRPr>
      </a:lvl3pPr>
      <a:lvl4pPr marL="0" marR="0" indent="0" algn="r" defTabSz="914400" latinLnBrk="0">
        <a:lnSpc>
          <a:spcPct val="100000"/>
        </a:lnSpc>
        <a:spcBef>
          <a:spcPts val="0"/>
        </a:spcBef>
        <a:spcAft>
          <a:spcPts val="0"/>
        </a:spcAft>
        <a:buClrTx/>
        <a:buSzTx/>
        <a:buFontTx/>
        <a:buNone/>
        <a:tabLst/>
        <a:defRPr b="0" baseline="0" cap="none" i="0" spc="0" strike="noStrike" sz="900" u="none">
          <a:ln>
            <a:noFill/>
          </a:ln>
          <a:solidFill>
            <a:schemeClr val="tx1"/>
          </a:solidFill>
          <a:uFillTx/>
          <a:latin typeface="+mn-lt"/>
          <a:ea typeface="+mn-ea"/>
          <a:cs typeface="+mn-cs"/>
          <a:sym typeface="Arial"/>
        </a:defRPr>
      </a:lvl4pPr>
      <a:lvl5pPr marL="0" marR="0" indent="0" algn="r" defTabSz="914400" latinLnBrk="0">
        <a:lnSpc>
          <a:spcPct val="100000"/>
        </a:lnSpc>
        <a:spcBef>
          <a:spcPts val="0"/>
        </a:spcBef>
        <a:spcAft>
          <a:spcPts val="0"/>
        </a:spcAft>
        <a:buClrTx/>
        <a:buSzTx/>
        <a:buFontTx/>
        <a:buNone/>
        <a:tabLst/>
        <a:defRPr b="0" baseline="0" cap="none" i="0" spc="0" strike="noStrike" sz="900" u="none">
          <a:ln>
            <a:noFill/>
          </a:ln>
          <a:solidFill>
            <a:schemeClr val="tx1"/>
          </a:solidFill>
          <a:uFillTx/>
          <a:latin typeface="+mn-lt"/>
          <a:ea typeface="+mn-ea"/>
          <a:cs typeface="+mn-cs"/>
          <a:sym typeface="Arial"/>
        </a:defRPr>
      </a:lvl5pPr>
      <a:lvl6pPr marL="0" marR="0" indent="0" algn="r" defTabSz="914400" latinLnBrk="0">
        <a:lnSpc>
          <a:spcPct val="100000"/>
        </a:lnSpc>
        <a:spcBef>
          <a:spcPts val="0"/>
        </a:spcBef>
        <a:spcAft>
          <a:spcPts val="0"/>
        </a:spcAft>
        <a:buClrTx/>
        <a:buSzTx/>
        <a:buFontTx/>
        <a:buNone/>
        <a:tabLst/>
        <a:defRPr b="0" baseline="0" cap="none" i="0" spc="0" strike="noStrike" sz="900" u="none">
          <a:ln>
            <a:noFill/>
          </a:ln>
          <a:solidFill>
            <a:schemeClr val="tx1"/>
          </a:solidFill>
          <a:uFillTx/>
          <a:latin typeface="+mn-lt"/>
          <a:ea typeface="+mn-ea"/>
          <a:cs typeface="+mn-cs"/>
          <a:sym typeface="Arial"/>
        </a:defRPr>
      </a:lvl6pPr>
      <a:lvl7pPr marL="0" marR="0" indent="0" algn="r" defTabSz="914400" latinLnBrk="0">
        <a:lnSpc>
          <a:spcPct val="100000"/>
        </a:lnSpc>
        <a:spcBef>
          <a:spcPts val="0"/>
        </a:spcBef>
        <a:spcAft>
          <a:spcPts val="0"/>
        </a:spcAft>
        <a:buClrTx/>
        <a:buSzTx/>
        <a:buFontTx/>
        <a:buNone/>
        <a:tabLst/>
        <a:defRPr b="0" baseline="0" cap="none" i="0" spc="0" strike="noStrike" sz="900" u="none">
          <a:ln>
            <a:noFill/>
          </a:ln>
          <a:solidFill>
            <a:schemeClr val="tx1"/>
          </a:solidFill>
          <a:uFillTx/>
          <a:latin typeface="+mn-lt"/>
          <a:ea typeface="+mn-ea"/>
          <a:cs typeface="+mn-cs"/>
          <a:sym typeface="Arial"/>
        </a:defRPr>
      </a:lvl7pPr>
      <a:lvl8pPr marL="0" marR="0" indent="0" algn="r" defTabSz="914400" latinLnBrk="0">
        <a:lnSpc>
          <a:spcPct val="100000"/>
        </a:lnSpc>
        <a:spcBef>
          <a:spcPts val="0"/>
        </a:spcBef>
        <a:spcAft>
          <a:spcPts val="0"/>
        </a:spcAft>
        <a:buClrTx/>
        <a:buSzTx/>
        <a:buFontTx/>
        <a:buNone/>
        <a:tabLst/>
        <a:defRPr b="0" baseline="0" cap="none" i="0" spc="0" strike="noStrike" sz="900" u="none">
          <a:ln>
            <a:noFill/>
          </a:ln>
          <a:solidFill>
            <a:schemeClr val="tx1"/>
          </a:solidFill>
          <a:uFillTx/>
          <a:latin typeface="+mn-lt"/>
          <a:ea typeface="+mn-ea"/>
          <a:cs typeface="+mn-cs"/>
          <a:sym typeface="Arial"/>
        </a:defRPr>
      </a:lvl8pPr>
      <a:lvl9pPr marL="0" marR="0" indent="0" algn="r" defTabSz="914400" latinLnBrk="0">
        <a:lnSpc>
          <a:spcPct val="100000"/>
        </a:lnSpc>
        <a:spcBef>
          <a:spcPts val="0"/>
        </a:spcBef>
        <a:spcAft>
          <a:spcPts val="0"/>
        </a:spcAft>
        <a:buClrTx/>
        <a:buSzTx/>
        <a:buFontTx/>
        <a:buNone/>
        <a:tabLst/>
        <a:defRPr b="0" baseline="0" cap="none" i="0" spc="0" strike="noStrike" sz="900" u="none">
          <a:ln>
            <a:noFill/>
          </a:ln>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2.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 name="Shape 195"/>
          <p:cNvSpPr txBox="1"/>
          <p:nvPr>
            <p:ph type="title"/>
          </p:nvPr>
        </p:nvSpPr>
        <p:spPr>
          <a:prstGeom prst="rect">
            <a:avLst/>
          </a:prstGeom>
        </p:spPr>
        <p:txBody>
          <a:bodyPr lIns="0" tIns="0" rIns="0" bIns="0"/>
          <a:lstStyle/>
          <a:p>
            <a:pPr defTabSz="713231">
              <a:defRPr sz="3432"/>
            </a:pPr>
            <a:r>
              <a:t>Data Structures and Abstractions with Java</a:t>
            </a:r>
            <a:r>
              <a:rPr baseline="30018"/>
              <a:t>™</a:t>
            </a:r>
          </a:p>
        </p:txBody>
      </p:sp>
      <p:sp>
        <p:nvSpPr>
          <p:cNvPr id="44" name="Shape 196"/>
          <p:cNvSpPr txBox="1"/>
          <p:nvPr>
            <p:ph type="body" idx="1"/>
          </p:nvPr>
        </p:nvSpPr>
        <p:spPr>
          <a:prstGeom prst="rect">
            <a:avLst/>
          </a:prstGeom>
        </p:spPr>
        <p:txBody>
          <a:bodyPr lIns="0" tIns="0" rIns="0" bIns="0"/>
          <a:lstStyle/>
          <a:p>
            <a:pPr marL="0" indent="0">
              <a:spcBef>
                <a:spcPts val="0"/>
              </a:spcBef>
              <a:buSzTx/>
              <a:buNone/>
              <a:defRPr sz="2000">
                <a:solidFill>
                  <a:srgbClr val="007FA3"/>
                </a:solidFill>
              </a:defRPr>
            </a:pPr>
            <a:r>
              <a:t>5</a:t>
            </a:r>
            <a:r>
              <a:rPr baseline="30000"/>
              <a:t>th</a:t>
            </a:r>
            <a:r>
              <a:t> Edition</a:t>
            </a:r>
          </a:p>
        </p:txBody>
      </p:sp>
      <p:sp>
        <p:nvSpPr>
          <p:cNvPr id="45" name="Shape 198"/>
          <p:cNvSpPr txBox="1"/>
          <p:nvPr/>
        </p:nvSpPr>
        <p:spPr>
          <a:xfrm>
            <a:off x="4693079" y="1428750"/>
            <a:ext cx="3657601" cy="452371"/>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normAutofit fontScale="100000" lnSpcReduction="0"/>
          </a:bodyPr>
          <a:lstStyle>
            <a:lvl1pPr defTabSz="685800">
              <a:defRPr b="1" sz="3300">
                <a:solidFill>
                  <a:srgbClr val="007FA3"/>
                </a:solidFill>
                <a:latin typeface="Times New Roman"/>
                <a:ea typeface="Times New Roman"/>
                <a:cs typeface="Times New Roman"/>
                <a:sym typeface="Times New Roman"/>
              </a:defRPr>
            </a:lvl1pPr>
          </a:lstStyle>
          <a:p>
            <a:pPr/>
            <a:r>
              <a:t>Chapter 10</a:t>
            </a:r>
          </a:p>
        </p:txBody>
      </p:sp>
      <p:sp>
        <p:nvSpPr>
          <p:cNvPr id="46" name="Shape 199"/>
          <p:cNvSpPr txBox="1"/>
          <p:nvPr/>
        </p:nvSpPr>
        <p:spPr>
          <a:xfrm>
            <a:off x="4699000" y="2595309"/>
            <a:ext cx="3657600" cy="1078722"/>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normAutofit fontScale="100000" lnSpcReduction="0"/>
          </a:bodyPr>
          <a:lstStyle>
            <a:lvl1pPr>
              <a:defRPr b="1" sz="4400">
                <a:solidFill>
                  <a:srgbClr val="007FA3"/>
                </a:solidFill>
                <a:latin typeface="Times New Roman"/>
                <a:ea typeface="Times New Roman"/>
                <a:cs typeface="Times New Roman"/>
                <a:sym typeface="Times New Roman"/>
              </a:defRPr>
            </a:lvl1pPr>
          </a:lstStyle>
          <a:p>
            <a:pPr/>
            <a:r>
              <a:t>Lists</a:t>
            </a:r>
          </a:p>
        </p:txBody>
      </p:sp>
      <p:pic>
        <p:nvPicPr>
          <p:cNvPr id="47" name="Picture 6" descr="Picture 6"/>
          <p:cNvPicPr>
            <a:picLocks noChangeAspect="1"/>
          </p:cNvPicPr>
          <p:nvPr/>
        </p:nvPicPr>
        <p:blipFill>
          <a:blip r:embed="rId2">
            <a:extLst/>
          </a:blip>
          <a:stretch>
            <a:fillRect/>
          </a:stretch>
        </p:blipFill>
        <p:spPr>
          <a:xfrm>
            <a:off x="379413" y="1421040"/>
            <a:ext cx="4124641" cy="4776560"/>
          </a:xfrm>
          <a:prstGeom prst="rect">
            <a:avLst/>
          </a:prstGeom>
          <a:ln w="12700">
            <a:miter lim="400000"/>
          </a:ln>
          <a:effectLst>
            <a:outerShdw sx="100000" sy="100000" kx="0" ky="0" algn="b" rotWithShape="0" blurRad="50800" dist="38100" dir="2700000">
              <a:srgbClr val="000000">
                <a:alpha val="40000"/>
              </a:srgbClr>
            </a:outerShdw>
          </a:effectLst>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Title 1"/>
          <p:cNvSpPr txBox="1"/>
          <p:nvPr>
            <p:ph type="title"/>
          </p:nvPr>
        </p:nvSpPr>
        <p:spPr>
          <a:prstGeom prst="rect">
            <a:avLst/>
          </a:prstGeom>
        </p:spPr>
        <p:txBody>
          <a:bodyPr/>
          <a:lstStyle/>
          <a:p>
            <a:pPr/>
            <a:r>
              <a:t>Using the ADT List</a:t>
            </a:r>
          </a:p>
        </p:txBody>
      </p:sp>
      <p:sp>
        <p:nvSpPr>
          <p:cNvPr id="79" name="FIGURE 10-3 A list of numbers that identify runners in the order in which they finished"/>
          <p:cNvSpPr txBox="1"/>
          <p:nvPr>
            <p:ph type="body" sz="quarter" idx="1"/>
          </p:nvPr>
        </p:nvSpPr>
        <p:spPr>
          <a:xfrm>
            <a:off x="365759" y="5794455"/>
            <a:ext cx="8613539" cy="635254"/>
          </a:xfrm>
          <a:prstGeom prst="rect">
            <a:avLst/>
          </a:prstGeom>
        </p:spPr>
        <p:txBody>
          <a:bodyPr/>
          <a:lstStyle>
            <a:lvl1pPr defTabSz="365760">
              <a:defRPr sz="1760"/>
            </a:lvl1pPr>
          </a:lstStyle>
          <a:p>
            <a:pPr/>
            <a:r>
              <a:t>FIGURE 10-3 A list of numbers that identify runners in the order in which they finished</a:t>
            </a:r>
          </a:p>
        </p:txBody>
      </p:sp>
      <p:pic>
        <p:nvPicPr>
          <p:cNvPr id="80" name="A picture of 4 athletes running towards a finishing line and number 16 is winner, number 4 is in second position, number 33 is in third position and number 27 is in last position.&#10;&#10;Picture 2" descr="A picture of 4 athletes running towards a finishing line and number 16 is winner, number 4 is in second position, number 33 is in third position and number 27 is in last position.Picture 2"/>
          <p:cNvPicPr>
            <a:picLocks noChangeAspect="1"/>
          </p:cNvPicPr>
          <p:nvPr/>
        </p:nvPicPr>
        <p:blipFill>
          <a:blip r:embed="rId2">
            <a:extLst/>
          </a:blip>
          <a:stretch>
            <a:fillRect/>
          </a:stretch>
        </p:blipFill>
        <p:spPr>
          <a:xfrm>
            <a:off x="1361970" y="708920"/>
            <a:ext cx="5674745" cy="4910836"/>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2" name="Title 1"/>
          <p:cNvSpPr txBox="1"/>
          <p:nvPr>
            <p:ph type="title"/>
          </p:nvPr>
        </p:nvSpPr>
        <p:spPr>
          <a:xfrm>
            <a:off x="249435" y="-124187"/>
            <a:ext cx="8513565" cy="807816"/>
          </a:xfrm>
          <a:prstGeom prst="rect">
            <a:avLst/>
          </a:prstGeom>
        </p:spPr>
        <p:txBody>
          <a:bodyPr/>
          <a:lstStyle/>
          <a:p>
            <a:pPr/>
            <a:r>
              <a:t>Using the ADT List</a:t>
            </a:r>
          </a:p>
        </p:txBody>
      </p:sp>
      <p:sp>
        <p:nvSpPr>
          <p:cNvPr id="83" name="Text Placeholder 2"/>
          <p:cNvSpPr txBox="1"/>
          <p:nvPr>
            <p:ph type="body" sz="quarter" idx="1"/>
          </p:nvPr>
        </p:nvSpPr>
        <p:spPr>
          <a:xfrm>
            <a:off x="365759" y="5973255"/>
            <a:ext cx="8229601" cy="581002"/>
          </a:xfrm>
          <a:prstGeom prst="rect">
            <a:avLst/>
          </a:prstGeom>
        </p:spPr>
        <p:txBody>
          <a:bodyPr/>
          <a:lstStyle/>
          <a:p>
            <a:pPr defTabSz="548640">
              <a:defRPr sz="2160"/>
            </a:pPr>
            <a:r>
              <a:t>LISTING 10-2 A client of a class that implements </a:t>
            </a:r>
            <a:r>
              <a:rPr>
                <a:latin typeface="Courier New"/>
                <a:ea typeface="Courier New"/>
                <a:cs typeface="Courier New"/>
                <a:sym typeface="Courier New"/>
              </a:rPr>
              <a:t>ListInterface</a:t>
            </a:r>
          </a:p>
        </p:txBody>
      </p:sp>
      <p:sp>
        <p:nvSpPr>
          <p:cNvPr id="84" name="/**   A driver that uses a list to track the…"/>
          <p:cNvSpPr txBox="1"/>
          <p:nvPr/>
        </p:nvSpPr>
        <p:spPr>
          <a:xfrm>
            <a:off x="365759" y="577971"/>
            <a:ext cx="7008514" cy="5519178"/>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defTabSz="344804">
              <a:tabLst>
                <a:tab pos="342900" algn="l"/>
              </a:tabLst>
              <a:defRPr sz="1300">
                <a:solidFill>
                  <a:srgbClr val="008400"/>
                </a:solidFill>
                <a:latin typeface="Menlo"/>
                <a:ea typeface="Menlo"/>
                <a:cs typeface="Menlo"/>
                <a:sym typeface="Menlo"/>
              </a:defRPr>
            </a:pPr>
            <a:r>
              <a:t>/**   A driver that uses a list to track the</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runners in a race as they cross the finish line.</a:t>
            </a:r>
            <a:r>
              <a:rPr>
                <a:solidFill>
                  <a:srgbClr val="000000"/>
                </a:solidFill>
                <a:latin typeface="+mn-lt"/>
                <a:ea typeface="+mn-ea"/>
                <a:cs typeface="+mn-cs"/>
                <a:sym typeface="Helvetica"/>
              </a:rPr>
              <a:t> </a:t>
            </a:r>
            <a:r>
              <a:t>*/</a:t>
            </a:r>
            <a:endParaRPr>
              <a:solidFill>
                <a:srgbClr val="000000"/>
              </a:solidFill>
              <a:latin typeface="+mn-lt"/>
              <a:ea typeface="+mn-ea"/>
              <a:cs typeface="+mn-cs"/>
              <a:sym typeface="Helvetica"/>
            </a:endParaRPr>
          </a:p>
          <a:p>
            <a:pPr defTabSz="344804">
              <a:tabLst>
                <a:tab pos="342900" algn="l"/>
              </a:tabLst>
              <a:defRPr sz="1300">
                <a:latin typeface="Menlo"/>
                <a:ea typeface="Menlo"/>
                <a:cs typeface="Menlo"/>
                <a:sym typeface="Menlo"/>
              </a:defRPr>
            </a:pPr>
            <a:r>
              <a:rPr>
                <a:solidFill>
                  <a:srgbClr val="BA2DA2"/>
                </a:solidFill>
              </a:rPr>
              <a:t>public</a:t>
            </a:r>
            <a:r>
              <a:t> </a:t>
            </a:r>
            <a:r>
              <a:rPr>
                <a:solidFill>
                  <a:srgbClr val="BA2DA2"/>
                </a:solidFill>
              </a:rPr>
              <a:t>class</a:t>
            </a:r>
            <a:r>
              <a:t> RoadRace</a:t>
            </a:r>
            <a:r>
              <a:rPr>
                <a:latin typeface="+mn-lt"/>
                <a:ea typeface="+mn-ea"/>
                <a:cs typeface="+mn-cs"/>
                <a:sym typeface="Helvetica"/>
              </a:rPr>
              <a:t> </a:t>
            </a:r>
            <a:r>
              <a:t>{</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BA2DA2"/>
                </a:solidFill>
              </a:rPr>
              <a:t>public</a:t>
            </a:r>
            <a:r>
              <a:t> </a:t>
            </a:r>
            <a:r>
              <a:rPr>
                <a:solidFill>
                  <a:srgbClr val="BA2DA2"/>
                </a:solidFill>
              </a:rPr>
              <a:t>static</a:t>
            </a:r>
            <a:r>
              <a:t> </a:t>
            </a:r>
            <a:r>
              <a:rPr>
                <a:solidFill>
                  <a:srgbClr val="BA2DA2"/>
                </a:solidFill>
              </a:rPr>
              <a:t>void</a:t>
            </a:r>
            <a:r>
              <a:t> main(String[] args) </a:t>
            </a:r>
            <a:r>
              <a:rPr>
                <a:latin typeface="+mn-lt"/>
                <a:ea typeface="+mn-ea"/>
                <a:cs typeface="+mn-cs"/>
                <a:sym typeface="Helvetica"/>
              </a:rPr>
              <a:t> </a:t>
            </a:r>
            <a:r>
              <a:t>{</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recordWinners();</a:t>
            </a:r>
            <a:endParaRPr>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rPr>
                <a:solidFill>
                  <a:srgbClr val="000000"/>
                </a:solidFill>
              </a:rPr>
              <a:t>	}  </a:t>
            </a:r>
            <a:r>
              <a:t>// end main</a:t>
            </a:r>
            <a:endParaRPr>
              <a:solidFill>
                <a:srgbClr val="000000"/>
              </a:solidFill>
              <a:latin typeface="+mn-lt"/>
              <a:ea typeface="+mn-ea"/>
              <a:cs typeface="+mn-cs"/>
              <a:sym typeface="Helvetica"/>
            </a:endParaRPr>
          </a:p>
          <a:p>
            <a:pPr defTabSz="344804">
              <a:tabLst>
                <a:tab pos="342900" algn="l"/>
              </a:tabLst>
              <a:defRPr sz="1300">
                <a:latin typeface="+mn-lt"/>
                <a:ea typeface="+mn-ea"/>
                <a:cs typeface="+mn-cs"/>
                <a:sym typeface="Helvetica"/>
              </a:defRPr>
            </a:pPr>
          </a:p>
          <a:p>
            <a:pPr defTabSz="344804">
              <a:tabLst>
                <a:tab pos="342900" algn="l"/>
              </a:tabLst>
              <a:defRPr sz="1300">
                <a:latin typeface="Menlo"/>
                <a:ea typeface="Menlo"/>
                <a:cs typeface="Menlo"/>
                <a:sym typeface="Menlo"/>
              </a:defRPr>
            </a:pPr>
            <a:r>
              <a:t>	</a:t>
            </a:r>
            <a:r>
              <a:rPr>
                <a:solidFill>
                  <a:srgbClr val="BA2DA2"/>
                </a:solidFill>
              </a:rPr>
              <a:t>public</a:t>
            </a:r>
            <a:r>
              <a:t> </a:t>
            </a:r>
            <a:r>
              <a:rPr>
                <a:solidFill>
                  <a:srgbClr val="BA2DA2"/>
                </a:solidFill>
              </a:rPr>
              <a:t>static</a:t>
            </a:r>
            <a:r>
              <a:t> </a:t>
            </a:r>
            <a:r>
              <a:rPr>
                <a:solidFill>
                  <a:srgbClr val="BA2DA2"/>
                </a:solidFill>
              </a:rPr>
              <a:t>void</a:t>
            </a:r>
            <a:r>
              <a:t> recordWinners()</a:t>
            </a:r>
            <a:r>
              <a:rPr>
                <a:latin typeface="+mn-lt"/>
                <a:ea typeface="+mn-ea"/>
                <a:cs typeface="+mn-cs"/>
                <a:sym typeface="Helvetica"/>
              </a:rPr>
              <a:t> </a:t>
            </a:r>
            <a:r>
              <a:t>{</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ListInterface&lt;String&gt; runnerList = </a:t>
            </a:r>
            <a:r>
              <a:rPr>
                <a:solidFill>
                  <a:srgbClr val="BA2DA2"/>
                </a:solidFill>
              </a:rPr>
              <a:t>new</a:t>
            </a:r>
            <a:r>
              <a:t> AList&lt;&gt;();</a:t>
            </a:r>
            <a:endParaRPr>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rPr>
                <a:solidFill>
                  <a:srgbClr val="000000"/>
                </a:solidFill>
              </a:rPr>
              <a:t>  </a:t>
            </a:r>
            <a:r>
              <a:t>//  runnerList has only methods in ListInterface</a:t>
            </a:r>
            <a:endParaRPr>
              <a:solidFill>
                <a:srgbClr val="000000"/>
              </a:solidFill>
              <a:latin typeface="+mn-lt"/>
              <a:ea typeface="+mn-ea"/>
              <a:cs typeface="+mn-cs"/>
              <a:sym typeface="Helvetica"/>
            </a:endParaRPr>
          </a:p>
          <a:p>
            <a:pPr defTabSz="344804">
              <a:tabLst>
                <a:tab pos="342900" algn="l"/>
              </a:tabLst>
              <a:defRPr sz="1300">
                <a:latin typeface="+mn-lt"/>
                <a:ea typeface="+mn-ea"/>
                <a:cs typeface="+mn-cs"/>
                <a:sym typeface="Helvetica"/>
              </a:defRPr>
            </a:pPr>
          </a:p>
          <a:p>
            <a:pPr defTabSz="344804">
              <a:tabLst>
                <a:tab pos="342900" algn="l"/>
              </a:tabLst>
              <a:defRPr sz="1300">
                <a:latin typeface="Menlo"/>
                <a:ea typeface="Menlo"/>
                <a:cs typeface="Menlo"/>
                <a:sym typeface="Menlo"/>
              </a:defRPr>
            </a:pPr>
            <a:r>
              <a:t>      runnerList.add(</a:t>
            </a:r>
            <a:r>
              <a:rPr>
                <a:solidFill>
                  <a:srgbClr val="D12F1B"/>
                </a:solidFill>
              </a:rPr>
              <a:t>"16"</a:t>
            </a:r>
            <a:r>
              <a:t>); </a:t>
            </a:r>
            <a:r>
              <a:rPr>
                <a:solidFill>
                  <a:srgbClr val="008400"/>
                </a:solidFill>
              </a:rPr>
              <a:t>// Winner</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runnerList.add(</a:t>
            </a:r>
            <a:r>
              <a:rPr>
                <a:solidFill>
                  <a:srgbClr val="D12F1B"/>
                </a:solidFill>
              </a:rPr>
              <a:t>" 4"</a:t>
            </a:r>
            <a:r>
              <a:t>); </a:t>
            </a:r>
            <a:r>
              <a:rPr>
                <a:solidFill>
                  <a:srgbClr val="008400"/>
                </a:solidFill>
              </a:rPr>
              <a:t>// Second place</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runnerList.add(</a:t>
            </a:r>
            <a:r>
              <a:rPr>
                <a:solidFill>
                  <a:srgbClr val="D12F1B"/>
                </a:solidFill>
              </a:rPr>
              <a:t>"33"</a:t>
            </a:r>
            <a:r>
              <a:t>); </a:t>
            </a:r>
            <a:r>
              <a:rPr>
                <a:solidFill>
                  <a:srgbClr val="008400"/>
                </a:solidFill>
              </a:rPr>
              <a:t>// Third place</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runnerList.add(</a:t>
            </a:r>
            <a:r>
              <a:rPr>
                <a:solidFill>
                  <a:srgbClr val="D12F1B"/>
                </a:solidFill>
              </a:rPr>
              <a:t>"27"</a:t>
            </a:r>
            <a:r>
              <a:t>); </a:t>
            </a:r>
            <a:r>
              <a:rPr>
                <a:solidFill>
                  <a:srgbClr val="008400"/>
                </a:solidFill>
              </a:rPr>
              <a:t>// Fourth place</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displayList(runnerList);</a:t>
            </a:r>
            <a:endParaRPr>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rPr>
                <a:solidFill>
                  <a:srgbClr val="000000"/>
                </a:solidFill>
              </a:rPr>
              <a:t>   } </a:t>
            </a:r>
            <a:r>
              <a:t>// end recordWinners</a:t>
            </a:r>
            <a:endParaRPr>
              <a:solidFill>
                <a:srgbClr val="000000"/>
              </a:solidFill>
              <a:latin typeface="+mn-lt"/>
              <a:ea typeface="+mn-ea"/>
              <a:cs typeface="+mn-cs"/>
              <a:sym typeface="Helvetica"/>
            </a:endParaRPr>
          </a:p>
          <a:p>
            <a:pPr defTabSz="344804">
              <a:tabLst>
                <a:tab pos="342900" algn="l"/>
              </a:tabLst>
              <a:defRPr sz="1300">
                <a:latin typeface="Menlo"/>
                <a:ea typeface="Menlo"/>
                <a:cs typeface="Menlo"/>
                <a:sym typeface="Menlo"/>
              </a:defRPr>
            </a:pPr>
            <a:r>
              <a:t>   </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BA2DA2"/>
                </a:solidFill>
              </a:rPr>
              <a:t>public</a:t>
            </a:r>
            <a:r>
              <a:t> </a:t>
            </a:r>
            <a:r>
              <a:rPr>
                <a:solidFill>
                  <a:srgbClr val="BA2DA2"/>
                </a:solidFill>
              </a:rPr>
              <a:t>static</a:t>
            </a:r>
            <a:r>
              <a:t> </a:t>
            </a:r>
            <a:r>
              <a:rPr>
                <a:solidFill>
                  <a:srgbClr val="BA2DA2"/>
                </a:solidFill>
              </a:rPr>
              <a:t>void</a:t>
            </a:r>
            <a:r>
              <a:t> displayList(ListInterface&lt;String&gt; list)</a:t>
            </a:r>
            <a:r>
              <a:rPr>
                <a:latin typeface="+mn-lt"/>
                <a:ea typeface="+mn-ea"/>
                <a:cs typeface="+mn-cs"/>
                <a:sym typeface="Helvetica"/>
              </a:rPr>
              <a:t> </a:t>
            </a:r>
            <a:r>
              <a:t>{</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BA2DA2"/>
                </a:solidFill>
              </a:rPr>
              <a:t>int</a:t>
            </a:r>
            <a:r>
              <a:t> numberOfEntries = list.getLength();</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System.out.println(</a:t>
            </a:r>
            <a:r>
              <a:rPr>
                <a:solidFill>
                  <a:srgbClr val="D12F1B"/>
                </a:solidFill>
              </a:rPr>
              <a:t>"The list contains "</a:t>
            </a:r>
            <a:r>
              <a:t> + numberOfEntries +</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D12F1B"/>
                </a:solidFill>
              </a:rPr>
              <a:t>" entries, as follows:"</a:t>
            </a:r>
            <a:r>
              <a:t>);</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BA2DA2"/>
                </a:solidFill>
              </a:rPr>
              <a:t>for</a:t>
            </a:r>
            <a:r>
              <a:t> (</a:t>
            </a:r>
            <a:r>
              <a:rPr>
                <a:solidFill>
                  <a:srgbClr val="BA2DA2"/>
                </a:solidFill>
              </a:rPr>
              <a:t>int</a:t>
            </a:r>
            <a:r>
              <a:t> position = </a:t>
            </a:r>
            <a:r>
              <a:rPr>
                <a:solidFill>
                  <a:srgbClr val="272AD8"/>
                </a:solidFill>
              </a:rPr>
              <a:t>1</a:t>
            </a:r>
            <a:r>
              <a:t>; position &lt;= numberOfEntries; position++)</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System.out.println(list.getEntry(position) +</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D12F1B"/>
                </a:solidFill>
              </a:rPr>
              <a:t>" is entry "</a:t>
            </a:r>
            <a:r>
              <a:t> + position);</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System.out.println();</a:t>
            </a:r>
            <a:endParaRPr>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rPr>
                <a:solidFill>
                  <a:srgbClr val="000000"/>
                </a:solidFill>
              </a:rPr>
              <a:t>   } </a:t>
            </a:r>
            <a:r>
              <a:t>// end displayList</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rPr>
                <a:solidFill>
                  <a:srgbClr val="000000"/>
                </a:solidFill>
              </a:rPr>
              <a:t>} </a:t>
            </a:r>
            <a:r>
              <a:t>// end RoadRace</a:t>
            </a:r>
          </a:p>
        </p:txBody>
      </p:sp>
      <p:sp>
        <p:nvSpPr>
          <p:cNvPr id="85" name="Rectangle"/>
          <p:cNvSpPr/>
          <p:nvPr/>
        </p:nvSpPr>
        <p:spPr>
          <a:xfrm>
            <a:off x="5936084" y="674174"/>
            <a:ext cx="3100353" cy="1649453"/>
          </a:xfrm>
          <a:prstGeom prst="rect">
            <a:avLst/>
          </a:prstGeom>
          <a:gradFill>
            <a:gsLst>
              <a:gs pos="0">
                <a:schemeClr val="accent4">
                  <a:hueOff val="-155063"/>
                  <a:lumOff val="44832"/>
                </a:schemeClr>
              </a:gs>
              <a:gs pos="35000">
                <a:srgbClr val="FEF7B7"/>
              </a:gs>
              <a:gs pos="100000">
                <a:schemeClr val="accent4">
                  <a:hueOff val="-178118"/>
                  <a:lumOff val="59630"/>
                </a:schemeClr>
              </a:gs>
            </a:gsLst>
            <a:lin ang="16200000"/>
          </a:gradFill>
          <a:ln>
            <a:solidFill>
              <a:srgbClr val="AEA600"/>
            </a:solidFill>
          </a:ln>
          <a:effectLst>
            <a:outerShdw sx="100000" sy="100000" kx="0" ky="0" algn="b" rotWithShape="0" blurRad="38100" dist="20000" dir="5400000">
              <a:srgbClr val="000000">
                <a:alpha val="38000"/>
              </a:srgbClr>
            </a:outerShdw>
          </a:effectLst>
        </p:spPr>
        <p:txBody>
          <a:bodyPr lIns="45719" rIns="45719" anchor="ctr"/>
          <a:lstStyle/>
          <a:p>
            <a:pPr/>
          </a:p>
        </p:txBody>
      </p:sp>
      <p:sp>
        <p:nvSpPr>
          <p:cNvPr id="86" name="The list contains 4 entries,…"/>
          <p:cNvSpPr txBox="1"/>
          <p:nvPr/>
        </p:nvSpPr>
        <p:spPr>
          <a:xfrm>
            <a:off x="6001241" y="813498"/>
            <a:ext cx="3315479" cy="15265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defTabSz="344804">
              <a:tabLst>
                <a:tab pos="342900" algn="l"/>
              </a:tabLst>
              <a:defRPr>
                <a:latin typeface="+mn-lt"/>
                <a:ea typeface="+mn-ea"/>
                <a:cs typeface="+mn-cs"/>
                <a:sym typeface="Helvetica"/>
              </a:defRPr>
            </a:pPr>
          </a:p>
          <a:p>
            <a:pPr defTabSz="344804">
              <a:tabLst>
                <a:tab pos="342900" algn="l"/>
              </a:tabLst>
              <a:defRPr>
                <a:latin typeface="Menlo"/>
                <a:ea typeface="Menlo"/>
                <a:cs typeface="Menlo"/>
                <a:sym typeface="Menlo"/>
              </a:defRPr>
            </a:pPr>
            <a:r>
              <a:t>The list contains 4 entries, </a:t>
            </a:r>
          </a:p>
          <a:p>
            <a:pPr defTabSz="344804">
              <a:tabLst>
                <a:tab pos="342900" algn="l"/>
              </a:tabLst>
              <a:defRPr>
                <a:latin typeface="Menlo"/>
                <a:ea typeface="Menlo"/>
                <a:cs typeface="Menlo"/>
                <a:sym typeface="Menlo"/>
              </a:defRPr>
            </a:pPr>
            <a:r>
              <a:t>as follows:</a:t>
            </a:r>
            <a:endParaRPr>
              <a:latin typeface="+mn-lt"/>
              <a:ea typeface="+mn-ea"/>
              <a:cs typeface="+mn-cs"/>
              <a:sym typeface="Helvetica"/>
            </a:endParaRPr>
          </a:p>
          <a:p>
            <a:pPr defTabSz="344804">
              <a:tabLst>
                <a:tab pos="342900" algn="l"/>
              </a:tabLst>
              <a:defRPr>
                <a:latin typeface="Menlo"/>
                <a:ea typeface="Menlo"/>
                <a:cs typeface="Menlo"/>
                <a:sym typeface="Menlo"/>
              </a:defRPr>
            </a:pPr>
            <a:r>
              <a:t>16 is entry 1</a:t>
            </a:r>
            <a:endParaRPr>
              <a:latin typeface="+mn-lt"/>
              <a:ea typeface="+mn-ea"/>
              <a:cs typeface="+mn-cs"/>
              <a:sym typeface="Helvetica"/>
            </a:endParaRPr>
          </a:p>
          <a:p>
            <a:pPr defTabSz="344804">
              <a:tabLst>
                <a:tab pos="342900" algn="l"/>
              </a:tabLst>
              <a:defRPr>
                <a:latin typeface="Menlo"/>
                <a:ea typeface="Menlo"/>
                <a:cs typeface="Menlo"/>
                <a:sym typeface="Menlo"/>
              </a:defRPr>
            </a:pPr>
            <a:r>
              <a:t> 4 is entry 2</a:t>
            </a:r>
            <a:endParaRPr>
              <a:latin typeface="+mn-lt"/>
              <a:ea typeface="+mn-ea"/>
              <a:cs typeface="+mn-cs"/>
              <a:sym typeface="Helvetica"/>
            </a:endParaRPr>
          </a:p>
          <a:p>
            <a:pPr defTabSz="344804">
              <a:tabLst>
                <a:tab pos="342900" algn="l"/>
              </a:tabLst>
              <a:defRPr>
                <a:latin typeface="Menlo"/>
                <a:ea typeface="Menlo"/>
                <a:cs typeface="Menlo"/>
                <a:sym typeface="Menlo"/>
              </a:defRPr>
            </a:pPr>
            <a:r>
              <a:t>33 is entry 3</a:t>
            </a:r>
            <a:endParaRPr>
              <a:latin typeface="+mn-lt"/>
              <a:ea typeface="+mn-ea"/>
              <a:cs typeface="+mn-cs"/>
              <a:sym typeface="Helvetica"/>
            </a:endParaRPr>
          </a:p>
          <a:p>
            <a:pPr defTabSz="344804">
              <a:tabLst>
                <a:tab pos="342900" algn="l"/>
              </a:tabLst>
              <a:defRPr>
                <a:latin typeface="Menlo"/>
                <a:ea typeface="Menlo"/>
                <a:cs typeface="Menlo"/>
                <a:sym typeface="Menlo"/>
              </a:defRPr>
            </a:pPr>
            <a:r>
              <a:t>27 is entry 4</a:t>
            </a:r>
          </a:p>
        </p:txBody>
      </p:sp>
      <p:sp>
        <p:nvSpPr>
          <p:cNvPr id="87" name="Program Output"/>
          <p:cNvSpPr txBox="1"/>
          <p:nvPr/>
        </p:nvSpPr>
        <p:spPr>
          <a:xfrm>
            <a:off x="5992648" y="683628"/>
            <a:ext cx="1856704" cy="350662"/>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i="1" sz="1800"/>
            </a:lvl1pPr>
          </a:lstStyle>
          <a:p>
            <a:pPr/>
            <a:r>
              <a:t>Program Output</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9" name="Title 1"/>
          <p:cNvSpPr txBox="1"/>
          <p:nvPr>
            <p:ph type="title"/>
          </p:nvPr>
        </p:nvSpPr>
        <p:spPr>
          <a:prstGeom prst="rect">
            <a:avLst/>
          </a:prstGeom>
        </p:spPr>
        <p:txBody>
          <a:bodyPr/>
          <a:lstStyle/>
          <a:p>
            <a:pPr/>
            <a:r>
              <a:t>Using the ADT List</a:t>
            </a:r>
          </a:p>
        </p:txBody>
      </p:sp>
      <p:sp>
        <p:nvSpPr>
          <p:cNvPr id="90" name="Text Placeholder 2"/>
          <p:cNvSpPr txBox="1"/>
          <p:nvPr>
            <p:ph type="body" sz="quarter" idx="1"/>
          </p:nvPr>
        </p:nvSpPr>
        <p:spPr>
          <a:prstGeom prst="rect">
            <a:avLst/>
          </a:prstGeom>
        </p:spPr>
        <p:txBody>
          <a:bodyPr/>
          <a:lstStyle>
            <a:lvl1pPr defTabSz="749808">
              <a:defRPr sz="2952"/>
            </a:lvl1pPr>
          </a:lstStyle>
          <a:p>
            <a:pPr/>
            <a:r>
              <a:t>Example</a:t>
            </a:r>
          </a:p>
        </p:txBody>
      </p:sp>
      <p:sp>
        <p:nvSpPr>
          <p:cNvPr id="91" name="// Make an alphabetical list of names as students enter a room…"/>
          <p:cNvSpPr txBox="1"/>
          <p:nvPr/>
        </p:nvSpPr>
        <p:spPr>
          <a:xfrm>
            <a:off x="460216" y="1666240"/>
            <a:ext cx="8226585" cy="26822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defTabSz="344804">
              <a:tabLst>
                <a:tab pos="342900" algn="l"/>
              </a:tabLst>
              <a:defRPr sz="1700">
                <a:solidFill>
                  <a:srgbClr val="008400"/>
                </a:solidFill>
                <a:latin typeface="Menlo"/>
                <a:ea typeface="Menlo"/>
                <a:cs typeface="Menlo"/>
                <a:sym typeface="Menlo"/>
              </a:defRPr>
            </a:pPr>
            <a:r>
              <a:t>// Make an alphabetical list of names as students enter a room</a:t>
            </a:r>
            <a:endParaRPr sz="1800">
              <a:solidFill>
                <a:srgbClr val="000000"/>
              </a:solidFill>
              <a:latin typeface="+mn-lt"/>
              <a:ea typeface="+mn-ea"/>
              <a:cs typeface="+mn-cs"/>
              <a:sym typeface="Helvetica"/>
            </a:endParaRPr>
          </a:p>
          <a:p>
            <a:pPr defTabSz="344804">
              <a:tabLst>
                <a:tab pos="342900" algn="l"/>
              </a:tabLst>
              <a:defRPr sz="1700">
                <a:latin typeface="Menlo"/>
                <a:ea typeface="Menlo"/>
                <a:cs typeface="Menlo"/>
                <a:sym typeface="Menlo"/>
              </a:defRPr>
            </a:pPr>
            <a:r>
              <a:t>ListInterface&lt;String&gt; alphaList = </a:t>
            </a:r>
            <a:r>
              <a:rPr>
                <a:solidFill>
                  <a:srgbClr val="BA2DA2"/>
                </a:solidFill>
              </a:rPr>
              <a:t>new</a:t>
            </a:r>
            <a:r>
              <a:t> AList&lt;&gt;();</a:t>
            </a:r>
            <a:endParaRPr sz="1800">
              <a:latin typeface="+mn-lt"/>
              <a:ea typeface="+mn-ea"/>
              <a:cs typeface="+mn-cs"/>
              <a:sym typeface="Helvetica"/>
            </a:endParaRPr>
          </a:p>
          <a:p>
            <a:pPr defTabSz="344804">
              <a:tabLst>
                <a:tab pos="342900" algn="l"/>
              </a:tabLst>
              <a:defRPr sz="1800">
                <a:latin typeface="+mn-lt"/>
                <a:ea typeface="+mn-ea"/>
                <a:cs typeface="+mn-cs"/>
                <a:sym typeface="Helvetica"/>
              </a:defRPr>
            </a:pPr>
          </a:p>
          <a:p>
            <a:pPr defTabSz="344804">
              <a:tabLst>
                <a:tab pos="342900" algn="l"/>
              </a:tabLst>
              <a:defRPr sz="1700">
                <a:latin typeface="Menlo"/>
                <a:ea typeface="Menlo"/>
                <a:cs typeface="Menlo"/>
                <a:sym typeface="Menlo"/>
              </a:defRPr>
            </a:pPr>
            <a:r>
              <a:t>alphaList.add(</a:t>
            </a:r>
            <a:r>
              <a:rPr>
                <a:solidFill>
                  <a:srgbClr val="272AD8"/>
                </a:solidFill>
              </a:rPr>
              <a:t>1</a:t>
            </a:r>
            <a:r>
              <a:t>, </a:t>
            </a:r>
            <a:r>
              <a:rPr>
                <a:solidFill>
                  <a:srgbClr val="D12F1B"/>
                </a:solidFill>
              </a:rPr>
              <a:t>"Amy"</a:t>
            </a:r>
            <a:r>
              <a:t>);    </a:t>
            </a:r>
            <a:r>
              <a:rPr>
                <a:solidFill>
                  <a:srgbClr val="008400"/>
                </a:solidFill>
              </a:rPr>
              <a:t>// Amy</a:t>
            </a:r>
            <a:endParaRPr sz="1800">
              <a:latin typeface="+mn-lt"/>
              <a:ea typeface="+mn-ea"/>
              <a:cs typeface="+mn-cs"/>
              <a:sym typeface="Helvetica"/>
            </a:endParaRPr>
          </a:p>
          <a:p>
            <a:pPr defTabSz="344804">
              <a:tabLst>
                <a:tab pos="342900" algn="l"/>
              </a:tabLst>
              <a:defRPr sz="1700">
                <a:latin typeface="Menlo"/>
                <a:ea typeface="Menlo"/>
                <a:cs typeface="Menlo"/>
                <a:sym typeface="Menlo"/>
              </a:defRPr>
            </a:pPr>
            <a:r>
              <a:t>alphaList.add(</a:t>
            </a:r>
            <a:r>
              <a:rPr>
                <a:solidFill>
                  <a:srgbClr val="272AD8"/>
                </a:solidFill>
              </a:rPr>
              <a:t>2</a:t>
            </a:r>
            <a:r>
              <a:t>, </a:t>
            </a:r>
            <a:r>
              <a:rPr>
                <a:solidFill>
                  <a:srgbClr val="D12F1B"/>
                </a:solidFill>
              </a:rPr>
              <a:t>"Elias"</a:t>
            </a:r>
            <a:r>
              <a:t>);  </a:t>
            </a:r>
            <a:r>
              <a:rPr>
                <a:solidFill>
                  <a:srgbClr val="008400"/>
                </a:solidFill>
              </a:rPr>
              <a:t>// Amy Elias</a:t>
            </a:r>
            <a:endParaRPr sz="1800">
              <a:latin typeface="+mn-lt"/>
              <a:ea typeface="+mn-ea"/>
              <a:cs typeface="+mn-cs"/>
              <a:sym typeface="Helvetica"/>
            </a:endParaRPr>
          </a:p>
          <a:p>
            <a:pPr defTabSz="344804">
              <a:tabLst>
                <a:tab pos="342900" algn="l"/>
              </a:tabLst>
              <a:defRPr sz="1700">
                <a:solidFill>
                  <a:srgbClr val="008400"/>
                </a:solidFill>
                <a:latin typeface="Menlo"/>
                <a:ea typeface="Menlo"/>
                <a:cs typeface="Menlo"/>
                <a:sym typeface="Menlo"/>
              </a:defRPr>
            </a:pPr>
            <a:r>
              <a:rPr>
                <a:solidFill>
                  <a:srgbClr val="000000"/>
                </a:solidFill>
              </a:rPr>
              <a:t>alphaList.add(</a:t>
            </a:r>
            <a:r>
              <a:rPr>
                <a:solidFill>
                  <a:srgbClr val="272AD8"/>
                </a:solidFill>
              </a:rPr>
              <a:t>2</a:t>
            </a:r>
            <a:r>
              <a:rPr>
                <a:solidFill>
                  <a:srgbClr val="000000"/>
                </a:solidFill>
              </a:rPr>
              <a:t>, </a:t>
            </a:r>
            <a:r>
              <a:rPr>
                <a:solidFill>
                  <a:srgbClr val="D12F1B"/>
                </a:solidFill>
              </a:rPr>
              <a:t>"Bob"</a:t>
            </a:r>
            <a:r>
              <a:rPr>
                <a:solidFill>
                  <a:srgbClr val="000000"/>
                </a:solidFill>
              </a:rPr>
              <a:t>);    </a:t>
            </a:r>
            <a:r>
              <a:t>// Amy Bob Elias</a:t>
            </a:r>
            <a:endParaRPr sz="1800">
              <a:solidFill>
                <a:srgbClr val="000000"/>
              </a:solidFill>
              <a:latin typeface="+mn-lt"/>
              <a:ea typeface="+mn-ea"/>
              <a:cs typeface="+mn-cs"/>
              <a:sym typeface="Helvetica"/>
            </a:endParaRPr>
          </a:p>
          <a:p>
            <a:pPr defTabSz="344804">
              <a:tabLst>
                <a:tab pos="342900" algn="l"/>
              </a:tabLst>
              <a:defRPr sz="1700">
                <a:solidFill>
                  <a:srgbClr val="008400"/>
                </a:solidFill>
                <a:latin typeface="Menlo"/>
                <a:ea typeface="Menlo"/>
                <a:cs typeface="Menlo"/>
                <a:sym typeface="Menlo"/>
              </a:defRPr>
            </a:pPr>
            <a:r>
              <a:rPr>
                <a:solidFill>
                  <a:srgbClr val="000000"/>
                </a:solidFill>
              </a:rPr>
              <a:t>alphaList.add(</a:t>
            </a:r>
            <a:r>
              <a:rPr>
                <a:solidFill>
                  <a:srgbClr val="272AD8"/>
                </a:solidFill>
              </a:rPr>
              <a:t>3</a:t>
            </a:r>
            <a:r>
              <a:rPr>
                <a:solidFill>
                  <a:srgbClr val="000000"/>
                </a:solidFill>
              </a:rPr>
              <a:t>, </a:t>
            </a:r>
            <a:r>
              <a:rPr>
                <a:solidFill>
                  <a:srgbClr val="D12F1B"/>
                </a:solidFill>
              </a:rPr>
              <a:t>"Drew"</a:t>
            </a:r>
            <a:r>
              <a:rPr>
                <a:solidFill>
                  <a:srgbClr val="000000"/>
                </a:solidFill>
              </a:rPr>
              <a:t>);   </a:t>
            </a:r>
            <a:r>
              <a:t>// Amy Bob Drew Elias</a:t>
            </a:r>
            <a:endParaRPr sz="1800">
              <a:solidFill>
                <a:srgbClr val="000000"/>
              </a:solidFill>
              <a:latin typeface="+mn-lt"/>
              <a:ea typeface="+mn-ea"/>
              <a:cs typeface="+mn-cs"/>
              <a:sym typeface="Helvetica"/>
            </a:endParaRPr>
          </a:p>
          <a:p>
            <a:pPr defTabSz="344804">
              <a:tabLst>
                <a:tab pos="342900" algn="l"/>
              </a:tabLst>
              <a:defRPr sz="1700">
                <a:solidFill>
                  <a:srgbClr val="008400"/>
                </a:solidFill>
                <a:latin typeface="Menlo"/>
                <a:ea typeface="Menlo"/>
                <a:cs typeface="Menlo"/>
                <a:sym typeface="Menlo"/>
              </a:defRPr>
            </a:pPr>
            <a:r>
              <a:rPr>
                <a:solidFill>
                  <a:srgbClr val="000000"/>
                </a:solidFill>
              </a:rPr>
              <a:t>alphaList.add(</a:t>
            </a:r>
            <a:r>
              <a:rPr>
                <a:solidFill>
                  <a:srgbClr val="272AD8"/>
                </a:solidFill>
              </a:rPr>
              <a:t>1</a:t>
            </a:r>
            <a:r>
              <a:rPr>
                <a:solidFill>
                  <a:srgbClr val="000000"/>
                </a:solidFill>
              </a:rPr>
              <a:t>, </a:t>
            </a:r>
            <a:r>
              <a:rPr>
                <a:solidFill>
                  <a:srgbClr val="D12F1B"/>
                </a:solidFill>
              </a:rPr>
              <a:t>"Aaron"</a:t>
            </a:r>
            <a:r>
              <a:rPr>
                <a:solidFill>
                  <a:srgbClr val="000000"/>
                </a:solidFill>
              </a:rPr>
              <a:t>);  </a:t>
            </a:r>
            <a:r>
              <a:t>// Aaron Amy Bob Drew Elias</a:t>
            </a:r>
            <a:endParaRPr sz="1800">
              <a:solidFill>
                <a:srgbClr val="000000"/>
              </a:solidFill>
              <a:latin typeface="+mn-lt"/>
              <a:ea typeface="+mn-ea"/>
              <a:cs typeface="+mn-cs"/>
              <a:sym typeface="Helvetica"/>
            </a:endParaRPr>
          </a:p>
          <a:p>
            <a:pPr defTabSz="344804">
              <a:tabLst>
                <a:tab pos="342900" algn="l"/>
              </a:tabLst>
              <a:defRPr sz="1700">
                <a:solidFill>
                  <a:srgbClr val="008400"/>
                </a:solidFill>
                <a:latin typeface="Menlo"/>
                <a:ea typeface="Menlo"/>
                <a:cs typeface="Menlo"/>
                <a:sym typeface="Menlo"/>
              </a:defRPr>
            </a:pPr>
            <a:r>
              <a:rPr>
                <a:solidFill>
                  <a:srgbClr val="000000"/>
                </a:solidFill>
              </a:rPr>
              <a:t>alphaList.add(</a:t>
            </a:r>
            <a:r>
              <a:rPr>
                <a:solidFill>
                  <a:srgbClr val="272AD8"/>
                </a:solidFill>
              </a:rPr>
              <a:t>4</a:t>
            </a:r>
            <a:r>
              <a:rPr>
                <a:solidFill>
                  <a:srgbClr val="000000"/>
                </a:solidFill>
              </a:rPr>
              <a:t>, </a:t>
            </a:r>
            <a:r>
              <a:rPr>
                <a:solidFill>
                  <a:srgbClr val="D12F1B"/>
                </a:solidFill>
              </a:rPr>
              <a:t>"Carol"</a:t>
            </a:r>
            <a:r>
              <a:rPr>
                <a:solidFill>
                  <a:srgbClr val="000000"/>
                </a:solidFill>
              </a:rPr>
              <a:t>);  </a:t>
            </a:r>
            <a:r>
              <a:t>// Aaron Amy Bob Carol Drew Elias</a:t>
            </a:r>
            <a:endParaRPr sz="1800">
              <a:solidFill>
                <a:srgbClr val="000000"/>
              </a:solidFill>
              <a:latin typeface="+mn-lt"/>
              <a:ea typeface="+mn-ea"/>
              <a:cs typeface="+mn-cs"/>
              <a:sym typeface="Helvetica"/>
            </a:endParaRP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3" name="Title 1"/>
          <p:cNvSpPr txBox="1"/>
          <p:nvPr>
            <p:ph type="title"/>
          </p:nvPr>
        </p:nvSpPr>
        <p:spPr>
          <a:prstGeom prst="rect">
            <a:avLst/>
          </a:prstGeom>
        </p:spPr>
        <p:txBody>
          <a:bodyPr/>
          <a:lstStyle/>
          <a:p>
            <a:pPr/>
            <a:r>
              <a:t>Using the ADT List</a:t>
            </a:r>
          </a:p>
        </p:txBody>
      </p:sp>
      <p:sp>
        <p:nvSpPr>
          <p:cNvPr id="94" name="Text Placeholder 2"/>
          <p:cNvSpPr txBox="1"/>
          <p:nvPr>
            <p:ph type="body" sz="quarter" idx="1"/>
          </p:nvPr>
        </p:nvSpPr>
        <p:spPr>
          <a:prstGeom prst="rect">
            <a:avLst/>
          </a:prstGeom>
        </p:spPr>
        <p:txBody>
          <a:bodyPr/>
          <a:lstStyle>
            <a:lvl1pPr defTabSz="749808">
              <a:defRPr sz="2952"/>
            </a:lvl1pPr>
          </a:lstStyle>
          <a:p>
            <a:pPr/>
            <a:r>
              <a:t>A list of Name objects, rather than String</a:t>
            </a:r>
          </a:p>
        </p:txBody>
      </p:sp>
      <p:sp>
        <p:nvSpPr>
          <p:cNvPr id="95" name="// Make a list of names as you think of them…"/>
          <p:cNvSpPr txBox="1"/>
          <p:nvPr/>
        </p:nvSpPr>
        <p:spPr>
          <a:xfrm>
            <a:off x="1145011" y="1885585"/>
            <a:ext cx="6360950" cy="22377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defTabSz="344804">
              <a:tabLst>
                <a:tab pos="342900" algn="l"/>
              </a:tabLst>
              <a:defRPr sz="1800">
                <a:solidFill>
                  <a:srgbClr val="008400"/>
                </a:solidFill>
                <a:latin typeface="Menlo"/>
                <a:ea typeface="Menlo"/>
                <a:cs typeface="Menlo"/>
                <a:sym typeface="Menlo"/>
              </a:defRPr>
            </a:pPr>
            <a:r>
              <a:t>// Make a list of names as you think of them</a:t>
            </a:r>
            <a:endParaRPr>
              <a:solidFill>
                <a:srgbClr val="000000"/>
              </a:solidFill>
              <a:latin typeface="+mn-lt"/>
              <a:ea typeface="+mn-ea"/>
              <a:cs typeface="+mn-cs"/>
              <a:sym typeface="Helvetica"/>
            </a:endParaRPr>
          </a:p>
          <a:p>
            <a:pPr defTabSz="344804">
              <a:tabLst>
                <a:tab pos="342900" algn="l"/>
              </a:tabLst>
              <a:defRPr sz="1800">
                <a:latin typeface="Menlo"/>
                <a:ea typeface="Menlo"/>
                <a:cs typeface="Menlo"/>
                <a:sym typeface="Menlo"/>
              </a:defRPr>
            </a:pPr>
            <a:r>
              <a:t>ListInterface&lt;Name&gt; nameList = </a:t>
            </a:r>
            <a:r>
              <a:rPr>
                <a:solidFill>
                  <a:srgbClr val="BA2DA2"/>
                </a:solidFill>
              </a:rPr>
              <a:t>new</a:t>
            </a:r>
            <a:r>
              <a:t> AList&lt;&gt;();</a:t>
            </a:r>
            <a:endParaRPr>
              <a:latin typeface="+mn-lt"/>
              <a:ea typeface="+mn-ea"/>
              <a:cs typeface="+mn-cs"/>
              <a:sym typeface="Helvetica"/>
            </a:endParaRPr>
          </a:p>
          <a:p>
            <a:pPr defTabSz="344804">
              <a:tabLst>
                <a:tab pos="342900" algn="l"/>
              </a:tabLst>
              <a:defRPr sz="1800">
                <a:latin typeface="Menlo"/>
                <a:ea typeface="Menlo"/>
                <a:cs typeface="Menlo"/>
                <a:sym typeface="Menlo"/>
              </a:defRPr>
            </a:pPr>
            <a:r>
              <a:t>Name amy = </a:t>
            </a:r>
            <a:r>
              <a:rPr>
                <a:solidFill>
                  <a:srgbClr val="BA2DA2"/>
                </a:solidFill>
              </a:rPr>
              <a:t>new</a:t>
            </a:r>
            <a:r>
              <a:t> Name(</a:t>
            </a:r>
            <a:r>
              <a:rPr>
                <a:solidFill>
                  <a:srgbClr val="D12F1B"/>
                </a:solidFill>
              </a:rPr>
              <a:t>"Amy"</a:t>
            </a:r>
            <a:r>
              <a:t>, </a:t>
            </a:r>
            <a:r>
              <a:rPr>
                <a:solidFill>
                  <a:srgbClr val="D12F1B"/>
                </a:solidFill>
              </a:rPr>
              <a:t>"Smith"</a:t>
            </a:r>
            <a:r>
              <a:t>);</a:t>
            </a:r>
            <a:endParaRPr>
              <a:latin typeface="+mn-lt"/>
              <a:ea typeface="+mn-ea"/>
              <a:cs typeface="+mn-cs"/>
              <a:sym typeface="Helvetica"/>
            </a:endParaRPr>
          </a:p>
          <a:p>
            <a:pPr defTabSz="344804">
              <a:tabLst>
                <a:tab pos="342900" algn="l"/>
              </a:tabLst>
              <a:defRPr sz="1800">
                <a:latin typeface="Menlo"/>
                <a:ea typeface="Menlo"/>
                <a:cs typeface="Menlo"/>
                <a:sym typeface="Menlo"/>
              </a:defRPr>
            </a:pPr>
            <a:r>
              <a:t>nameList.add(amy);</a:t>
            </a:r>
            <a:endParaRPr>
              <a:latin typeface="+mn-lt"/>
              <a:ea typeface="+mn-ea"/>
              <a:cs typeface="+mn-cs"/>
              <a:sym typeface="Helvetica"/>
            </a:endParaRPr>
          </a:p>
          <a:p>
            <a:pPr defTabSz="344804">
              <a:tabLst>
                <a:tab pos="342900" algn="l"/>
              </a:tabLst>
              <a:defRPr sz="1800">
                <a:latin typeface="Menlo"/>
                <a:ea typeface="Menlo"/>
                <a:cs typeface="Menlo"/>
                <a:sym typeface="Menlo"/>
              </a:defRPr>
            </a:pPr>
            <a:r>
              <a:t>nameList.add(</a:t>
            </a:r>
            <a:r>
              <a:rPr>
                <a:solidFill>
                  <a:srgbClr val="BA2DA2"/>
                </a:solidFill>
              </a:rPr>
              <a:t>new</a:t>
            </a:r>
            <a:r>
              <a:t> Name(</a:t>
            </a:r>
            <a:r>
              <a:rPr>
                <a:solidFill>
                  <a:srgbClr val="D12F1B"/>
                </a:solidFill>
              </a:rPr>
              <a:t>"Tina"</a:t>
            </a:r>
            <a:r>
              <a:t>, </a:t>
            </a:r>
            <a:r>
              <a:rPr>
                <a:solidFill>
                  <a:srgbClr val="D12F1B"/>
                </a:solidFill>
              </a:rPr>
              <a:t>"Drexel"</a:t>
            </a:r>
            <a:r>
              <a:t>);</a:t>
            </a:r>
            <a:endParaRPr>
              <a:latin typeface="+mn-lt"/>
              <a:ea typeface="+mn-ea"/>
              <a:cs typeface="+mn-cs"/>
              <a:sym typeface="Helvetica"/>
            </a:endParaRPr>
          </a:p>
          <a:p>
            <a:pPr defTabSz="344804">
              <a:tabLst>
                <a:tab pos="342900" algn="l"/>
              </a:tabLst>
              <a:defRPr sz="1800">
                <a:latin typeface="Menlo"/>
                <a:ea typeface="Menlo"/>
                <a:cs typeface="Menlo"/>
                <a:sym typeface="Menlo"/>
              </a:defRPr>
            </a:pPr>
            <a:r>
              <a:t>nameList.add(</a:t>
            </a:r>
            <a:r>
              <a:rPr>
                <a:solidFill>
                  <a:srgbClr val="BA2DA2"/>
                </a:solidFill>
              </a:rPr>
              <a:t>new</a:t>
            </a:r>
            <a:r>
              <a:t> Name(</a:t>
            </a:r>
            <a:r>
              <a:rPr>
                <a:solidFill>
                  <a:srgbClr val="D12F1B"/>
                </a:solidFill>
              </a:rPr>
              <a:t>"Robert"</a:t>
            </a:r>
            <a:r>
              <a:t>, </a:t>
            </a:r>
            <a:r>
              <a:rPr>
                <a:solidFill>
                  <a:srgbClr val="D12F1B"/>
                </a:solidFill>
              </a:rPr>
              <a:t>"Jones"</a:t>
            </a:r>
            <a:r>
              <a:t>);</a:t>
            </a:r>
            <a:endParaRPr>
              <a:latin typeface="+mn-lt"/>
              <a:ea typeface="+mn-ea"/>
              <a:cs typeface="+mn-cs"/>
              <a:sym typeface="Helvetica"/>
            </a:endParaRPr>
          </a:p>
          <a:p>
            <a:pPr defTabSz="344804">
              <a:tabLst>
                <a:tab pos="342900" algn="l"/>
              </a:tabLst>
              <a:defRPr sz="1800">
                <a:latin typeface="+mn-lt"/>
                <a:ea typeface="+mn-ea"/>
                <a:cs typeface="+mn-cs"/>
                <a:sym typeface="Helvetica"/>
              </a:defRPr>
            </a:pPr>
          </a:p>
          <a:p>
            <a:pPr defTabSz="344804">
              <a:tabLst>
                <a:tab pos="342900" algn="l"/>
              </a:tabLst>
              <a:defRPr sz="1800">
                <a:latin typeface="Menlo"/>
                <a:ea typeface="Menlo"/>
                <a:cs typeface="Menlo"/>
                <a:sym typeface="Menlo"/>
              </a:defRPr>
            </a:pPr>
            <a:r>
              <a:t>Name secondName = nameList.getEntry(</a:t>
            </a:r>
            <a:r>
              <a:rPr>
                <a:solidFill>
                  <a:srgbClr val="272AD8"/>
                </a:solidFill>
              </a:rPr>
              <a:t>2</a:t>
            </a:r>
            <a:r>
              <a:t>);</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7" name="Title 1"/>
          <p:cNvSpPr txBox="1"/>
          <p:nvPr>
            <p:ph type="title"/>
          </p:nvPr>
        </p:nvSpPr>
        <p:spPr>
          <a:prstGeom prst="rect">
            <a:avLst/>
          </a:prstGeom>
        </p:spPr>
        <p:txBody>
          <a:bodyPr/>
          <a:lstStyle/>
          <a:p>
            <a:pPr defTabSz="786384">
              <a:defRPr sz="3784"/>
            </a:pPr>
            <a:r>
              <a:t>Java Class Library: The Interface </a:t>
            </a:r>
            <a:r>
              <a:rPr>
                <a:latin typeface="Courier New"/>
                <a:ea typeface="Courier New"/>
                <a:cs typeface="Courier New"/>
                <a:sym typeface="Courier New"/>
              </a:rPr>
              <a:t>List</a:t>
            </a:r>
          </a:p>
        </p:txBody>
      </p:sp>
      <p:sp>
        <p:nvSpPr>
          <p:cNvPr id="98" name="Text Placeholder 2"/>
          <p:cNvSpPr txBox="1"/>
          <p:nvPr>
            <p:ph type="body" sz="quarter" idx="1"/>
          </p:nvPr>
        </p:nvSpPr>
        <p:spPr>
          <a:prstGeom prst="rect">
            <a:avLst/>
          </a:prstGeom>
        </p:spPr>
        <p:txBody>
          <a:bodyPr/>
          <a:lstStyle>
            <a:lvl1pPr defTabSz="749808">
              <a:defRPr sz="2952"/>
            </a:lvl1pPr>
          </a:lstStyle>
          <a:p>
            <a:pPr/>
            <a:r>
              <a:t>Method headers from the interface List</a:t>
            </a:r>
          </a:p>
        </p:txBody>
      </p:sp>
      <p:sp>
        <p:nvSpPr>
          <p:cNvPr id="99" name="public void add(int index, T newEntry)…"/>
          <p:cNvSpPr txBox="1"/>
          <p:nvPr/>
        </p:nvSpPr>
        <p:spPr>
          <a:xfrm>
            <a:off x="640709" y="1857644"/>
            <a:ext cx="7548136" cy="29235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marL="310515" defTabSz="457200">
              <a:spcBef>
                <a:spcPts val="900"/>
              </a:spcBef>
              <a:defRPr sz="1800">
                <a:solidFill>
                  <a:srgbClr val="2F2A2B"/>
                </a:solidFill>
                <a:latin typeface="Courier New"/>
                <a:ea typeface="Courier New"/>
                <a:cs typeface="Courier New"/>
                <a:sym typeface="Courier New"/>
              </a:defRPr>
            </a:pPr>
            <a:r>
              <a:rPr b="1"/>
              <a:t>public void </a:t>
            </a:r>
            <a:r>
              <a:t>add(</a:t>
            </a:r>
            <a:r>
              <a:rPr b="1"/>
              <a:t>int </a:t>
            </a:r>
            <a:r>
              <a:t>index, T newEntry)</a:t>
            </a:r>
            <a:endParaRPr>
              <a:solidFill>
                <a:srgbClr val="000000"/>
              </a:solidFill>
            </a:endParaRPr>
          </a:p>
          <a:p>
            <a:pPr marL="310515" defTabSz="457200">
              <a:spcBef>
                <a:spcPts val="900"/>
              </a:spcBef>
              <a:defRPr sz="1800">
                <a:solidFill>
                  <a:srgbClr val="2F2A2B"/>
                </a:solidFill>
                <a:latin typeface="Courier New"/>
                <a:ea typeface="Courier New"/>
                <a:cs typeface="Courier New"/>
                <a:sym typeface="Courier New"/>
              </a:defRPr>
            </a:pPr>
            <a:r>
              <a:rPr b="1"/>
              <a:t>public </a:t>
            </a:r>
            <a:r>
              <a:t>T remove(</a:t>
            </a:r>
            <a:r>
              <a:rPr b="1"/>
              <a:t>int </a:t>
            </a:r>
            <a:r>
              <a:t>index)</a:t>
            </a:r>
            <a:endParaRPr>
              <a:solidFill>
                <a:srgbClr val="000000"/>
              </a:solidFill>
            </a:endParaRPr>
          </a:p>
          <a:p>
            <a:pPr marL="310515" defTabSz="457200">
              <a:spcBef>
                <a:spcPts val="900"/>
              </a:spcBef>
              <a:defRPr b="1" sz="1800">
                <a:solidFill>
                  <a:srgbClr val="2F2A2B"/>
                </a:solidFill>
                <a:latin typeface="Courier New"/>
                <a:ea typeface="Courier New"/>
                <a:cs typeface="Courier New"/>
                <a:sym typeface="Courier New"/>
              </a:defRPr>
            </a:pPr>
            <a:r>
              <a:t>public void </a:t>
            </a:r>
            <a:r>
              <a:rPr b="0"/>
              <a:t>clear()</a:t>
            </a:r>
            <a:endParaRPr b="0">
              <a:solidFill>
                <a:srgbClr val="000000"/>
              </a:solidFill>
            </a:endParaRPr>
          </a:p>
          <a:p>
            <a:pPr marL="310515" marR="2033904" defTabSz="457200">
              <a:spcBef>
                <a:spcPts val="900"/>
              </a:spcBef>
              <a:tabLst>
                <a:tab pos="2438400" algn="l"/>
              </a:tabLst>
              <a:defRPr sz="1800">
                <a:solidFill>
                  <a:srgbClr val="2F2A2B"/>
                </a:solidFill>
                <a:latin typeface="Courier New"/>
                <a:ea typeface="Courier New"/>
                <a:cs typeface="Courier New"/>
                <a:sym typeface="Courier New"/>
              </a:defRPr>
            </a:pPr>
            <a:r>
              <a:rPr b="1"/>
              <a:t>public </a:t>
            </a:r>
            <a:r>
              <a:t>T set(</a:t>
            </a:r>
            <a:r>
              <a:rPr b="1"/>
              <a:t>int </a:t>
            </a:r>
            <a:r>
              <a:t>index, T anEntry) </a:t>
            </a:r>
            <a:r>
              <a:rPr>
                <a:solidFill>
                  <a:srgbClr val="B6B8BA"/>
                </a:solidFill>
              </a:rPr>
              <a:t>// Like replace </a:t>
            </a:r>
            <a:endParaRPr>
              <a:solidFill>
                <a:srgbClr val="B6B8BA"/>
              </a:solidFill>
            </a:endParaRPr>
          </a:p>
          <a:p>
            <a:pPr marL="310515" marR="2033904" defTabSz="457200">
              <a:spcBef>
                <a:spcPts val="900"/>
              </a:spcBef>
              <a:tabLst>
                <a:tab pos="2438400" algn="l"/>
              </a:tabLst>
              <a:defRPr sz="1800">
                <a:solidFill>
                  <a:srgbClr val="2F2A2B"/>
                </a:solidFill>
                <a:latin typeface="Courier New"/>
                <a:ea typeface="Courier New"/>
                <a:cs typeface="Courier New"/>
                <a:sym typeface="Courier New"/>
              </a:defRPr>
            </a:pPr>
            <a:r>
              <a:rPr b="1"/>
              <a:t>public  </a:t>
            </a:r>
            <a:r>
              <a:t>T</a:t>
            </a:r>
            <a:r>
              <a:rPr spc="-82"/>
              <a:t> </a:t>
            </a:r>
            <a:r>
              <a:t>get(</a:t>
            </a:r>
            <a:r>
              <a:rPr b="1"/>
              <a:t>int</a:t>
            </a:r>
            <a:r>
              <a:rPr b="1" spc="150"/>
              <a:t> </a:t>
            </a:r>
            <a:r>
              <a:t>index)	</a:t>
            </a:r>
            <a:r>
              <a:rPr>
                <a:solidFill>
                  <a:srgbClr val="B6B8BA"/>
                </a:solidFill>
              </a:rPr>
              <a:t>//</a:t>
            </a:r>
            <a:r>
              <a:rPr spc="15">
                <a:solidFill>
                  <a:srgbClr val="B6B8BA"/>
                </a:solidFill>
              </a:rPr>
              <a:t> </a:t>
            </a:r>
            <a:r>
              <a:rPr>
                <a:solidFill>
                  <a:srgbClr val="B6B8BA"/>
                </a:solidFill>
              </a:rPr>
              <a:t>Like</a:t>
            </a:r>
            <a:r>
              <a:rPr spc="187">
                <a:solidFill>
                  <a:srgbClr val="B6B8BA"/>
                </a:solidFill>
              </a:rPr>
              <a:t> </a:t>
            </a:r>
            <a:r>
              <a:rPr>
                <a:solidFill>
                  <a:srgbClr val="B6B8BA"/>
                </a:solidFill>
              </a:rPr>
              <a:t>getEntry </a:t>
            </a:r>
            <a:endParaRPr>
              <a:solidFill>
                <a:srgbClr val="B6B8BA"/>
              </a:solidFill>
            </a:endParaRPr>
          </a:p>
          <a:p>
            <a:pPr marL="310515" marR="2033904" defTabSz="457200">
              <a:spcBef>
                <a:spcPts val="900"/>
              </a:spcBef>
              <a:tabLst>
                <a:tab pos="2438400" algn="l"/>
              </a:tabLst>
              <a:defRPr sz="1800">
                <a:solidFill>
                  <a:srgbClr val="2F2A2B"/>
                </a:solidFill>
                <a:latin typeface="Courier New"/>
                <a:ea typeface="Courier New"/>
                <a:cs typeface="Courier New"/>
                <a:sym typeface="Courier New"/>
              </a:defRPr>
            </a:pPr>
            <a:r>
              <a:rPr b="1"/>
              <a:t>public boolean </a:t>
            </a:r>
            <a:r>
              <a:t>contains(Object</a:t>
            </a:r>
            <a:r>
              <a:rPr spc="97"/>
              <a:t> </a:t>
            </a:r>
            <a:r>
              <a:t>anEntry)</a:t>
            </a:r>
            <a:endParaRPr>
              <a:solidFill>
                <a:srgbClr val="000000"/>
              </a:solidFill>
            </a:endParaRPr>
          </a:p>
          <a:p>
            <a:pPr marL="310515" defTabSz="457200">
              <a:spcBef>
                <a:spcPts val="900"/>
              </a:spcBef>
              <a:tabLst>
                <a:tab pos="2438400" algn="l"/>
              </a:tabLst>
              <a:defRPr sz="1800">
                <a:solidFill>
                  <a:srgbClr val="2F2A2B"/>
                </a:solidFill>
                <a:latin typeface="Courier New"/>
                <a:ea typeface="Courier New"/>
                <a:cs typeface="Courier New"/>
                <a:sym typeface="Courier New"/>
              </a:defRPr>
            </a:pPr>
            <a:r>
              <a:rPr b="1"/>
              <a:t>public</a:t>
            </a:r>
            <a:r>
              <a:rPr b="1" spc="150"/>
              <a:t> </a:t>
            </a:r>
            <a:r>
              <a:rPr b="1"/>
              <a:t>int</a:t>
            </a:r>
            <a:r>
              <a:rPr b="1" spc="150"/>
              <a:t> </a:t>
            </a:r>
            <a:r>
              <a:t>size()	</a:t>
            </a:r>
            <a:r>
              <a:rPr>
                <a:solidFill>
                  <a:srgbClr val="B6B8BA"/>
                </a:solidFill>
              </a:rPr>
              <a:t>// Like</a:t>
            </a:r>
            <a:r>
              <a:rPr spc="322">
                <a:solidFill>
                  <a:srgbClr val="B6B8BA"/>
                </a:solidFill>
              </a:rPr>
              <a:t> </a:t>
            </a:r>
            <a:r>
              <a:rPr>
                <a:solidFill>
                  <a:srgbClr val="B6B8BA"/>
                </a:solidFill>
              </a:rPr>
              <a:t>getLength</a:t>
            </a:r>
            <a:endParaRPr>
              <a:solidFill>
                <a:srgbClr val="000000"/>
              </a:solidFill>
            </a:endParaRPr>
          </a:p>
          <a:p>
            <a:pPr marL="310515" defTabSz="457200">
              <a:spcBef>
                <a:spcPts val="900"/>
              </a:spcBef>
              <a:defRPr b="1" sz="1800">
                <a:solidFill>
                  <a:srgbClr val="2F2A2B"/>
                </a:solidFill>
                <a:latin typeface="Courier New"/>
                <a:ea typeface="Courier New"/>
                <a:cs typeface="Courier New"/>
                <a:sym typeface="Courier New"/>
              </a:defRPr>
            </a:pPr>
            <a:r>
              <a:t>public boolean </a:t>
            </a:r>
            <a:r>
              <a:rPr b="0"/>
              <a:t>isEmpty()</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1" name="Title 1"/>
          <p:cNvSpPr txBox="1"/>
          <p:nvPr>
            <p:ph type="title"/>
          </p:nvPr>
        </p:nvSpPr>
        <p:spPr>
          <a:prstGeom prst="rect">
            <a:avLst/>
          </a:prstGeom>
        </p:spPr>
        <p:txBody>
          <a:bodyPr/>
          <a:lstStyle/>
          <a:p>
            <a:pPr defTabSz="731520">
              <a:defRPr sz="3520"/>
            </a:pPr>
            <a:r>
              <a:t>Java Class Library: The Class </a:t>
            </a:r>
            <a:r>
              <a:rPr>
                <a:latin typeface="Courier New"/>
                <a:ea typeface="Courier New"/>
                <a:cs typeface="Courier New"/>
                <a:sym typeface="Courier New"/>
              </a:rPr>
              <a:t>ArrayList</a:t>
            </a:r>
          </a:p>
        </p:txBody>
      </p:sp>
      <p:sp>
        <p:nvSpPr>
          <p:cNvPr id="102" name="Content Placeholder 4"/>
          <p:cNvSpPr txBox="1"/>
          <p:nvPr>
            <p:ph type="body" idx="1"/>
          </p:nvPr>
        </p:nvSpPr>
        <p:spPr>
          <a:prstGeom prst="rect">
            <a:avLst/>
          </a:prstGeom>
        </p:spPr>
        <p:txBody>
          <a:bodyPr/>
          <a:lstStyle/>
          <a:p>
            <a:pPr/>
            <a:r>
              <a:t>Available constructors</a:t>
            </a:r>
          </a:p>
          <a:p>
            <a:pPr lvl="1">
              <a:defRPr b="1"/>
            </a:pPr>
            <a:r>
              <a:rPr>
                <a:latin typeface="Courier New"/>
                <a:ea typeface="Courier New"/>
                <a:cs typeface="Courier New"/>
                <a:sym typeface="Courier New"/>
              </a:rPr>
              <a:t>public ArrayList()</a:t>
            </a:r>
            <a:endParaRPr>
              <a:latin typeface="Courier New"/>
              <a:ea typeface="Courier New"/>
              <a:cs typeface="Courier New"/>
              <a:sym typeface="Courier New"/>
            </a:endParaRPr>
          </a:p>
          <a:p>
            <a:pPr lvl="1">
              <a:defRPr b="1">
                <a:latin typeface="Courier New"/>
                <a:ea typeface="Courier New"/>
                <a:cs typeface="Courier New"/>
                <a:sym typeface="Courier New"/>
              </a:defRPr>
            </a:pPr>
            <a:r>
              <a:t>public ArrayList(int initialCapacity)</a:t>
            </a:r>
          </a:p>
          <a:p>
            <a:pPr/>
            <a:r>
              <a:t>Similar to </a:t>
            </a:r>
            <a:r>
              <a:rPr b="1">
                <a:latin typeface="Courier New"/>
                <a:ea typeface="Courier New"/>
                <a:cs typeface="Courier New"/>
                <a:sym typeface="Courier New"/>
              </a:rPr>
              <a:t>java.util.vector</a:t>
            </a:r>
          </a:p>
          <a:p>
            <a:pPr lvl="1"/>
            <a:r>
              <a:t>Can use either </a:t>
            </a:r>
            <a:r>
              <a:rPr b="1">
                <a:latin typeface="Courier New"/>
                <a:ea typeface="Courier New"/>
                <a:cs typeface="Courier New"/>
                <a:sym typeface="Courier New"/>
              </a:rPr>
              <a:t>ArrayList</a:t>
            </a:r>
            <a:r>
              <a:t> or </a:t>
            </a:r>
            <a:r>
              <a:rPr b="1">
                <a:latin typeface="Courier New"/>
                <a:ea typeface="Courier New"/>
                <a:cs typeface="Courier New"/>
                <a:sym typeface="Courier New"/>
              </a:rPr>
              <a:t>Vector</a:t>
            </a:r>
            <a:r>
              <a:t> as an implementation of the interface </a:t>
            </a:r>
            <a:r>
              <a:rPr b="1">
                <a:latin typeface="Courier New"/>
                <a:ea typeface="Courier New"/>
                <a:cs typeface="Courier New"/>
                <a:sym typeface="Courier New"/>
              </a:rPr>
              <a:t>List</a:t>
            </a:r>
            <a:r>
              <a:t>.</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4" name="Title 1"/>
          <p:cNvSpPr txBox="1"/>
          <p:nvPr>
            <p:ph type="ctrTitle"/>
          </p:nvPr>
        </p:nvSpPr>
        <p:spPr>
          <a:prstGeom prst="rect">
            <a:avLst/>
          </a:prstGeom>
        </p:spPr>
        <p:txBody>
          <a:bodyPr/>
          <a:lstStyle/>
          <a:p>
            <a:pPr/>
            <a:r>
              <a:t>End</a:t>
            </a:r>
          </a:p>
        </p:txBody>
      </p:sp>
      <p:sp>
        <p:nvSpPr>
          <p:cNvPr id="105" name="Subtitle 2"/>
          <p:cNvSpPr txBox="1"/>
          <p:nvPr>
            <p:ph type="subTitle" sz="half" idx="1"/>
          </p:nvPr>
        </p:nvSpPr>
        <p:spPr>
          <a:prstGeom prst="rect">
            <a:avLst/>
          </a:prstGeom>
        </p:spPr>
        <p:txBody>
          <a:bodyPr/>
          <a:lstStyle/>
          <a:p>
            <a:pPr/>
            <a:r>
              <a:t>Chapter 10</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 name="Title 4"/>
          <p:cNvSpPr txBox="1"/>
          <p:nvPr>
            <p:ph type="title"/>
          </p:nvPr>
        </p:nvSpPr>
        <p:spPr>
          <a:prstGeom prst="rect">
            <a:avLst/>
          </a:prstGeom>
        </p:spPr>
        <p:txBody>
          <a:bodyPr/>
          <a:lstStyle/>
          <a:p>
            <a:pPr/>
            <a:r>
              <a:t>Lists</a:t>
            </a:r>
          </a:p>
        </p:txBody>
      </p:sp>
      <p:sp>
        <p:nvSpPr>
          <p:cNvPr id="50" name="Content Placeholder 5"/>
          <p:cNvSpPr txBox="1"/>
          <p:nvPr>
            <p:ph type="body" idx="1"/>
          </p:nvPr>
        </p:nvSpPr>
        <p:spPr>
          <a:prstGeom prst="rect">
            <a:avLst/>
          </a:prstGeom>
        </p:spPr>
        <p:txBody>
          <a:bodyPr/>
          <a:lstStyle/>
          <a:p>
            <a:pPr/>
            <a:r>
              <a:t>A way to organize data</a:t>
            </a:r>
          </a:p>
          <a:p>
            <a:pPr/>
            <a:r>
              <a:t>Examples</a:t>
            </a:r>
          </a:p>
          <a:p>
            <a:pPr lvl="1"/>
            <a:r>
              <a:t>To-do list</a:t>
            </a:r>
          </a:p>
          <a:p>
            <a:pPr lvl="1"/>
            <a:r>
              <a:t>Gift lists</a:t>
            </a:r>
          </a:p>
          <a:p>
            <a:pPr lvl="1"/>
            <a:r>
              <a:t>Grocery Lists</a:t>
            </a:r>
          </a:p>
          <a:p>
            <a:pPr/>
            <a:r>
              <a:t>Items in list have position</a:t>
            </a:r>
          </a:p>
          <a:p>
            <a:pPr lvl="1"/>
            <a:r>
              <a:t>May or may not be important</a:t>
            </a:r>
          </a:p>
          <a:p>
            <a:pPr/>
            <a:r>
              <a:t>Items may be added anywhere</a:t>
            </a:r>
          </a:p>
        </p:txBody>
      </p:sp>
      <p:pic>
        <p:nvPicPr>
          <p:cNvPr id="51" name="A diagram of a boy with a callout message reads, I have so much to do this weekend, I should make a list. To do 1. Read chapter 10. 2. Call home. 3. But card for sue.&#10;&#10;Picture 1" descr="A diagram of a boy with a callout message reads, I have so much to do this weekend, I should make a list. To do 1. Read chapter 10. 2. Call home. 3. But card for sue.Picture 1"/>
          <p:cNvPicPr>
            <a:picLocks noChangeAspect="1"/>
          </p:cNvPicPr>
          <p:nvPr/>
        </p:nvPicPr>
        <p:blipFill>
          <a:blip r:embed="rId2">
            <a:extLst/>
          </a:blip>
          <a:srcRect l="690" t="863" r="1980" b="4938"/>
          <a:stretch>
            <a:fillRect/>
          </a:stretch>
        </p:blipFill>
        <p:spPr>
          <a:xfrm>
            <a:off x="4244704" y="913012"/>
            <a:ext cx="4526763" cy="3821976"/>
          </a:xfrm>
          <a:custGeom>
            <a:avLst/>
            <a:gdLst/>
            <a:ahLst/>
            <a:cxnLst>
              <a:cxn ang="0">
                <a:pos x="wd2" y="hd2"/>
              </a:cxn>
              <a:cxn ang="5400000">
                <a:pos x="wd2" y="hd2"/>
              </a:cxn>
              <a:cxn ang="10800000">
                <a:pos x="wd2" y="hd2"/>
              </a:cxn>
              <a:cxn ang="16200000">
                <a:pos x="wd2" y="hd2"/>
              </a:cxn>
            </a:cxnLst>
            <a:rect l="0" t="0" r="r" b="b"/>
            <a:pathLst>
              <a:path w="21470" h="21578" fill="norm" stroke="1" extrusionOk="0">
                <a:moveTo>
                  <a:pt x="5983" y="0"/>
                </a:moveTo>
                <a:cubicBezTo>
                  <a:pt x="5361" y="0"/>
                  <a:pt x="4737" y="36"/>
                  <a:pt x="4401" y="109"/>
                </a:cubicBezTo>
                <a:cubicBezTo>
                  <a:pt x="1639" y="711"/>
                  <a:pt x="-98" y="2422"/>
                  <a:pt x="4" y="4438"/>
                </a:cubicBezTo>
                <a:cubicBezTo>
                  <a:pt x="33" y="5008"/>
                  <a:pt x="150" y="5416"/>
                  <a:pt x="430" y="5931"/>
                </a:cubicBezTo>
                <a:cubicBezTo>
                  <a:pt x="1156" y="7267"/>
                  <a:pt x="2908" y="8285"/>
                  <a:pt x="4953" y="8559"/>
                </a:cubicBezTo>
                <a:cubicBezTo>
                  <a:pt x="6208" y="8727"/>
                  <a:pt x="7712" y="8542"/>
                  <a:pt x="8885" y="8077"/>
                </a:cubicBezTo>
                <a:cubicBezTo>
                  <a:pt x="11343" y="7103"/>
                  <a:pt x="12539" y="4987"/>
                  <a:pt x="11727" y="3047"/>
                </a:cubicBezTo>
                <a:cubicBezTo>
                  <a:pt x="11123" y="1603"/>
                  <a:pt x="9655" y="568"/>
                  <a:pt x="7554" y="107"/>
                </a:cubicBezTo>
                <a:cubicBezTo>
                  <a:pt x="7224" y="35"/>
                  <a:pt x="6604" y="-1"/>
                  <a:pt x="5983" y="0"/>
                </a:cubicBezTo>
                <a:close/>
                <a:moveTo>
                  <a:pt x="17918" y="6103"/>
                </a:moveTo>
                <a:cubicBezTo>
                  <a:pt x="17716" y="6105"/>
                  <a:pt x="17423" y="6292"/>
                  <a:pt x="17186" y="6571"/>
                </a:cubicBezTo>
                <a:cubicBezTo>
                  <a:pt x="17067" y="6712"/>
                  <a:pt x="16912" y="6844"/>
                  <a:pt x="16840" y="6865"/>
                </a:cubicBezTo>
                <a:cubicBezTo>
                  <a:pt x="16736" y="6895"/>
                  <a:pt x="16698" y="6955"/>
                  <a:pt x="16655" y="7147"/>
                </a:cubicBezTo>
                <a:cubicBezTo>
                  <a:pt x="16626" y="7281"/>
                  <a:pt x="16545" y="7505"/>
                  <a:pt x="16477" y="7645"/>
                </a:cubicBezTo>
                <a:lnTo>
                  <a:pt x="16352" y="7898"/>
                </a:lnTo>
                <a:lnTo>
                  <a:pt x="16452" y="7976"/>
                </a:lnTo>
                <a:lnTo>
                  <a:pt x="16552" y="8055"/>
                </a:lnTo>
                <a:lnTo>
                  <a:pt x="16430" y="8409"/>
                </a:lnTo>
                <a:cubicBezTo>
                  <a:pt x="16362" y="8604"/>
                  <a:pt x="16291" y="8953"/>
                  <a:pt x="16271" y="9184"/>
                </a:cubicBezTo>
                <a:cubicBezTo>
                  <a:pt x="16249" y="9447"/>
                  <a:pt x="16207" y="9639"/>
                  <a:pt x="16158" y="9697"/>
                </a:cubicBezTo>
                <a:cubicBezTo>
                  <a:pt x="16087" y="9782"/>
                  <a:pt x="16072" y="9779"/>
                  <a:pt x="15982" y="9663"/>
                </a:cubicBezTo>
                <a:cubicBezTo>
                  <a:pt x="15927" y="9594"/>
                  <a:pt x="15856" y="9538"/>
                  <a:pt x="15823" y="9538"/>
                </a:cubicBezTo>
                <a:cubicBezTo>
                  <a:pt x="15755" y="9538"/>
                  <a:pt x="15151" y="10009"/>
                  <a:pt x="15018" y="10168"/>
                </a:cubicBezTo>
                <a:cubicBezTo>
                  <a:pt x="14890" y="10320"/>
                  <a:pt x="14616" y="10477"/>
                  <a:pt x="14237" y="10616"/>
                </a:cubicBezTo>
                <a:cubicBezTo>
                  <a:pt x="14058" y="10681"/>
                  <a:pt x="13847" y="10793"/>
                  <a:pt x="13768" y="10862"/>
                </a:cubicBezTo>
                <a:cubicBezTo>
                  <a:pt x="13610" y="11001"/>
                  <a:pt x="13361" y="11405"/>
                  <a:pt x="13350" y="11541"/>
                </a:cubicBezTo>
                <a:cubicBezTo>
                  <a:pt x="13346" y="11588"/>
                  <a:pt x="13342" y="11672"/>
                  <a:pt x="13339" y="11725"/>
                </a:cubicBezTo>
                <a:cubicBezTo>
                  <a:pt x="13336" y="11778"/>
                  <a:pt x="13180" y="12006"/>
                  <a:pt x="12992" y="12233"/>
                </a:cubicBezTo>
                <a:cubicBezTo>
                  <a:pt x="12700" y="12587"/>
                  <a:pt x="12663" y="12655"/>
                  <a:pt x="12733" y="12702"/>
                </a:cubicBezTo>
                <a:cubicBezTo>
                  <a:pt x="12805" y="12750"/>
                  <a:pt x="12797" y="12776"/>
                  <a:pt x="12671" y="12937"/>
                </a:cubicBezTo>
                <a:cubicBezTo>
                  <a:pt x="12409" y="13270"/>
                  <a:pt x="12362" y="13382"/>
                  <a:pt x="12443" y="13488"/>
                </a:cubicBezTo>
                <a:cubicBezTo>
                  <a:pt x="12506" y="13571"/>
                  <a:pt x="12499" y="13610"/>
                  <a:pt x="12379" y="13835"/>
                </a:cubicBezTo>
                <a:cubicBezTo>
                  <a:pt x="12179" y="14210"/>
                  <a:pt x="11995" y="14697"/>
                  <a:pt x="11938" y="14998"/>
                </a:cubicBezTo>
                <a:cubicBezTo>
                  <a:pt x="11893" y="15240"/>
                  <a:pt x="11899" y="15287"/>
                  <a:pt x="12010" y="15496"/>
                </a:cubicBezTo>
                <a:cubicBezTo>
                  <a:pt x="12077" y="15622"/>
                  <a:pt x="12239" y="15805"/>
                  <a:pt x="12371" y="15901"/>
                </a:cubicBezTo>
                <a:cubicBezTo>
                  <a:pt x="12503" y="15998"/>
                  <a:pt x="12599" y="16099"/>
                  <a:pt x="12584" y="16128"/>
                </a:cubicBezTo>
                <a:cubicBezTo>
                  <a:pt x="12556" y="16181"/>
                  <a:pt x="12563" y="16186"/>
                  <a:pt x="12731" y="16208"/>
                </a:cubicBezTo>
                <a:cubicBezTo>
                  <a:pt x="12848" y="16224"/>
                  <a:pt x="13219" y="16444"/>
                  <a:pt x="13260" y="16522"/>
                </a:cubicBezTo>
                <a:cubicBezTo>
                  <a:pt x="13276" y="16553"/>
                  <a:pt x="13270" y="16625"/>
                  <a:pt x="13245" y="16681"/>
                </a:cubicBezTo>
                <a:cubicBezTo>
                  <a:pt x="13199" y="16782"/>
                  <a:pt x="13090" y="16810"/>
                  <a:pt x="11562" y="17131"/>
                </a:cubicBezTo>
                <a:cubicBezTo>
                  <a:pt x="11316" y="17183"/>
                  <a:pt x="11125" y="17237"/>
                  <a:pt x="11136" y="17250"/>
                </a:cubicBezTo>
                <a:cubicBezTo>
                  <a:pt x="11161" y="17280"/>
                  <a:pt x="11984" y="17136"/>
                  <a:pt x="12742" y="16970"/>
                </a:cubicBezTo>
                <a:cubicBezTo>
                  <a:pt x="13273" y="16854"/>
                  <a:pt x="13469" y="16860"/>
                  <a:pt x="13403" y="16988"/>
                </a:cubicBezTo>
                <a:cubicBezTo>
                  <a:pt x="13382" y="17028"/>
                  <a:pt x="13394" y="17045"/>
                  <a:pt x="13435" y="17028"/>
                </a:cubicBezTo>
                <a:cubicBezTo>
                  <a:pt x="13472" y="17014"/>
                  <a:pt x="13503" y="16965"/>
                  <a:pt x="13503" y="16921"/>
                </a:cubicBezTo>
                <a:cubicBezTo>
                  <a:pt x="13503" y="16868"/>
                  <a:pt x="13578" y="16826"/>
                  <a:pt x="13719" y="16802"/>
                </a:cubicBezTo>
                <a:cubicBezTo>
                  <a:pt x="13904" y="16771"/>
                  <a:pt x="14016" y="16805"/>
                  <a:pt x="14489" y="17026"/>
                </a:cubicBezTo>
                <a:cubicBezTo>
                  <a:pt x="15250" y="17382"/>
                  <a:pt x="15310" y="17454"/>
                  <a:pt x="14897" y="17528"/>
                </a:cubicBezTo>
                <a:cubicBezTo>
                  <a:pt x="14640" y="17574"/>
                  <a:pt x="14628" y="17640"/>
                  <a:pt x="14805" y="18046"/>
                </a:cubicBezTo>
                <a:cubicBezTo>
                  <a:pt x="14943" y="18362"/>
                  <a:pt x="15541" y="20763"/>
                  <a:pt x="15581" y="21162"/>
                </a:cubicBezTo>
                <a:cubicBezTo>
                  <a:pt x="15595" y="21304"/>
                  <a:pt x="15619" y="21458"/>
                  <a:pt x="15635" y="21505"/>
                </a:cubicBezTo>
                <a:cubicBezTo>
                  <a:pt x="15653" y="21555"/>
                  <a:pt x="15672" y="21502"/>
                  <a:pt x="15682" y="21377"/>
                </a:cubicBezTo>
                <a:cubicBezTo>
                  <a:pt x="15700" y="21152"/>
                  <a:pt x="15600" y="20667"/>
                  <a:pt x="15234" y="19215"/>
                </a:cubicBezTo>
                <a:cubicBezTo>
                  <a:pt x="15111" y="18727"/>
                  <a:pt x="15007" y="18277"/>
                  <a:pt x="15003" y="18214"/>
                </a:cubicBezTo>
                <a:cubicBezTo>
                  <a:pt x="14992" y="18039"/>
                  <a:pt x="15237" y="18086"/>
                  <a:pt x="15462" y="18301"/>
                </a:cubicBezTo>
                <a:cubicBezTo>
                  <a:pt x="15565" y="18399"/>
                  <a:pt x="15728" y="18491"/>
                  <a:pt x="15827" y="18507"/>
                </a:cubicBezTo>
                <a:cubicBezTo>
                  <a:pt x="16135" y="18558"/>
                  <a:pt x="16165" y="18582"/>
                  <a:pt x="16055" y="18680"/>
                </a:cubicBezTo>
                <a:cubicBezTo>
                  <a:pt x="15966" y="18759"/>
                  <a:pt x="15978" y="18762"/>
                  <a:pt x="16200" y="18729"/>
                </a:cubicBezTo>
                <a:cubicBezTo>
                  <a:pt x="16557" y="18675"/>
                  <a:pt x="16913" y="18578"/>
                  <a:pt x="16979" y="18516"/>
                </a:cubicBezTo>
                <a:cubicBezTo>
                  <a:pt x="17011" y="18486"/>
                  <a:pt x="17061" y="18479"/>
                  <a:pt x="17090" y="18500"/>
                </a:cubicBezTo>
                <a:cubicBezTo>
                  <a:pt x="17119" y="18522"/>
                  <a:pt x="17172" y="18510"/>
                  <a:pt x="17207" y="18476"/>
                </a:cubicBezTo>
                <a:cubicBezTo>
                  <a:pt x="17254" y="18429"/>
                  <a:pt x="17285" y="18433"/>
                  <a:pt x="17327" y="18494"/>
                </a:cubicBezTo>
                <a:cubicBezTo>
                  <a:pt x="17372" y="18558"/>
                  <a:pt x="17365" y="18592"/>
                  <a:pt x="17292" y="18653"/>
                </a:cubicBezTo>
                <a:cubicBezTo>
                  <a:pt x="17241" y="18695"/>
                  <a:pt x="17190" y="18779"/>
                  <a:pt x="17181" y="18839"/>
                </a:cubicBezTo>
                <a:cubicBezTo>
                  <a:pt x="17169" y="18908"/>
                  <a:pt x="17093" y="18974"/>
                  <a:pt x="16970" y="19018"/>
                </a:cubicBezTo>
                <a:cubicBezTo>
                  <a:pt x="16864" y="19056"/>
                  <a:pt x="16685" y="19120"/>
                  <a:pt x="16571" y="19161"/>
                </a:cubicBezTo>
                <a:cubicBezTo>
                  <a:pt x="16408" y="19220"/>
                  <a:pt x="16380" y="19246"/>
                  <a:pt x="16441" y="19287"/>
                </a:cubicBezTo>
                <a:cubicBezTo>
                  <a:pt x="16491" y="19320"/>
                  <a:pt x="16544" y="19314"/>
                  <a:pt x="16591" y="19267"/>
                </a:cubicBezTo>
                <a:cubicBezTo>
                  <a:pt x="16632" y="19227"/>
                  <a:pt x="16702" y="19188"/>
                  <a:pt x="16746" y="19182"/>
                </a:cubicBezTo>
                <a:cubicBezTo>
                  <a:pt x="16790" y="19175"/>
                  <a:pt x="16900" y="19142"/>
                  <a:pt x="16990" y="19108"/>
                </a:cubicBezTo>
                <a:cubicBezTo>
                  <a:pt x="17104" y="19065"/>
                  <a:pt x="17174" y="19065"/>
                  <a:pt x="17214" y="19105"/>
                </a:cubicBezTo>
                <a:cubicBezTo>
                  <a:pt x="17254" y="19145"/>
                  <a:pt x="17285" y="19144"/>
                  <a:pt x="17305" y="19105"/>
                </a:cubicBezTo>
                <a:cubicBezTo>
                  <a:pt x="17321" y="19074"/>
                  <a:pt x="17366" y="19063"/>
                  <a:pt x="17405" y="19081"/>
                </a:cubicBezTo>
                <a:cubicBezTo>
                  <a:pt x="17471" y="19111"/>
                  <a:pt x="17483" y="19085"/>
                  <a:pt x="17495" y="18875"/>
                </a:cubicBezTo>
                <a:cubicBezTo>
                  <a:pt x="17501" y="18778"/>
                  <a:pt x="17814" y="18683"/>
                  <a:pt x="17879" y="18758"/>
                </a:cubicBezTo>
                <a:cubicBezTo>
                  <a:pt x="17904" y="18787"/>
                  <a:pt x="17870" y="19010"/>
                  <a:pt x="17796" y="19291"/>
                </a:cubicBezTo>
                <a:cubicBezTo>
                  <a:pt x="17726" y="19558"/>
                  <a:pt x="17668" y="19817"/>
                  <a:pt x="17668" y="19867"/>
                </a:cubicBezTo>
                <a:cubicBezTo>
                  <a:pt x="17668" y="20017"/>
                  <a:pt x="17787" y="19972"/>
                  <a:pt x="17879" y="19787"/>
                </a:cubicBezTo>
                <a:cubicBezTo>
                  <a:pt x="17999" y="19545"/>
                  <a:pt x="18070" y="19628"/>
                  <a:pt x="18033" y="19961"/>
                </a:cubicBezTo>
                <a:cubicBezTo>
                  <a:pt x="18011" y="20164"/>
                  <a:pt x="18020" y="20242"/>
                  <a:pt x="18069" y="20264"/>
                </a:cubicBezTo>
                <a:cubicBezTo>
                  <a:pt x="18153" y="20302"/>
                  <a:pt x="18218" y="20250"/>
                  <a:pt x="18291" y="20085"/>
                </a:cubicBezTo>
                <a:cubicBezTo>
                  <a:pt x="18380" y="19885"/>
                  <a:pt x="18469" y="20017"/>
                  <a:pt x="18502" y="20396"/>
                </a:cubicBezTo>
                <a:cubicBezTo>
                  <a:pt x="18528" y="20696"/>
                  <a:pt x="18560" y="20813"/>
                  <a:pt x="18602" y="20757"/>
                </a:cubicBezTo>
                <a:cubicBezTo>
                  <a:pt x="18641" y="20703"/>
                  <a:pt x="18514" y="19869"/>
                  <a:pt x="18459" y="19816"/>
                </a:cubicBezTo>
                <a:cubicBezTo>
                  <a:pt x="18416" y="19775"/>
                  <a:pt x="18413" y="19719"/>
                  <a:pt x="18447" y="19616"/>
                </a:cubicBezTo>
                <a:lnTo>
                  <a:pt x="18494" y="19473"/>
                </a:lnTo>
                <a:lnTo>
                  <a:pt x="18583" y="19603"/>
                </a:lnTo>
                <a:cubicBezTo>
                  <a:pt x="18771" y="19877"/>
                  <a:pt x="18873" y="19691"/>
                  <a:pt x="18873" y="19074"/>
                </a:cubicBezTo>
                <a:cubicBezTo>
                  <a:pt x="18873" y="18500"/>
                  <a:pt x="18962" y="18112"/>
                  <a:pt x="19347" y="17015"/>
                </a:cubicBezTo>
                <a:lnTo>
                  <a:pt x="19667" y="16103"/>
                </a:lnTo>
                <a:lnTo>
                  <a:pt x="19933" y="16027"/>
                </a:lnTo>
                <a:cubicBezTo>
                  <a:pt x="20078" y="15986"/>
                  <a:pt x="20478" y="15899"/>
                  <a:pt x="20821" y="15834"/>
                </a:cubicBezTo>
                <a:cubicBezTo>
                  <a:pt x="21164" y="15769"/>
                  <a:pt x="21457" y="15705"/>
                  <a:pt x="21469" y="15691"/>
                </a:cubicBezTo>
                <a:cubicBezTo>
                  <a:pt x="21502" y="15651"/>
                  <a:pt x="20926" y="15722"/>
                  <a:pt x="20414" y="15821"/>
                </a:cubicBezTo>
                <a:cubicBezTo>
                  <a:pt x="19699" y="15959"/>
                  <a:pt x="19737" y="15970"/>
                  <a:pt x="19714" y="15637"/>
                </a:cubicBezTo>
                <a:cubicBezTo>
                  <a:pt x="19704" y="15479"/>
                  <a:pt x="19653" y="15151"/>
                  <a:pt x="19603" y="14909"/>
                </a:cubicBezTo>
                <a:cubicBezTo>
                  <a:pt x="19548" y="14641"/>
                  <a:pt x="19531" y="14448"/>
                  <a:pt x="19558" y="14416"/>
                </a:cubicBezTo>
                <a:cubicBezTo>
                  <a:pt x="19585" y="14384"/>
                  <a:pt x="19556" y="14231"/>
                  <a:pt x="19485" y="14026"/>
                </a:cubicBezTo>
                <a:cubicBezTo>
                  <a:pt x="19420" y="13841"/>
                  <a:pt x="19241" y="13227"/>
                  <a:pt x="19087" y="12664"/>
                </a:cubicBezTo>
                <a:cubicBezTo>
                  <a:pt x="18767" y="11487"/>
                  <a:pt x="18695" y="11354"/>
                  <a:pt x="18222" y="11091"/>
                </a:cubicBezTo>
                <a:cubicBezTo>
                  <a:pt x="18050" y="10995"/>
                  <a:pt x="17909" y="10887"/>
                  <a:pt x="17909" y="10851"/>
                </a:cubicBezTo>
                <a:cubicBezTo>
                  <a:pt x="17909" y="10815"/>
                  <a:pt x="17864" y="10712"/>
                  <a:pt x="17809" y="10620"/>
                </a:cubicBezTo>
                <a:lnTo>
                  <a:pt x="17710" y="10454"/>
                </a:lnTo>
                <a:lnTo>
                  <a:pt x="17845" y="10392"/>
                </a:lnTo>
                <a:cubicBezTo>
                  <a:pt x="18323" y="10177"/>
                  <a:pt x="18888" y="9660"/>
                  <a:pt x="19050" y="9287"/>
                </a:cubicBezTo>
                <a:cubicBezTo>
                  <a:pt x="19122" y="9121"/>
                  <a:pt x="19128" y="9119"/>
                  <a:pt x="19193" y="9224"/>
                </a:cubicBezTo>
                <a:cubicBezTo>
                  <a:pt x="19297" y="9394"/>
                  <a:pt x="19402" y="9280"/>
                  <a:pt x="19614" y="8763"/>
                </a:cubicBezTo>
                <a:cubicBezTo>
                  <a:pt x="19785" y="8349"/>
                  <a:pt x="19801" y="8258"/>
                  <a:pt x="19812" y="7790"/>
                </a:cubicBezTo>
                <a:cubicBezTo>
                  <a:pt x="19819" y="7507"/>
                  <a:pt x="19828" y="7269"/>
                  <a:pt x="19831" y="7261"/>
                </a:cubicBezTo>
                <a:cubicBezTo>
                  <a:pt x="19850" y="7213"/>
                  <a:pt x="19830" y="7161"/>
                  <a:pt x="19791" y="7161"/>
                </a:cubicBezTo>
                <a:cubicBezTo>
                  <a:pt x="19767" y="7161"/>
                  <a:pt x="19695" y="7070"/>
                  <a:pt x="19633" y="6961"/>
                </a:cubicBezTo>
                <a:cubicBezTo>
                  <a:pt x="19571" y="6852"/>
                  <a:pt x="19428" y="6685"/>
                  <a:pt x="19313" y="6589"/>
                </a:cubicBezTo>
                <a:cubicBezTo>
                  <a:pt x="19137" y="6442"/>
                  <a:pt x="19063" y="6417"/>
                  <a:pt x="18831" y="6423"/>
                </a:cubicBezTo>
                <a:cubicBezTo>
                  <a:pt x="18681" y="6427"/>
                  <a:pt x="18506" y="6441"/>
                  <a:pt x="18440" y="6453"/>
                </a:cubicBezTo>
                <a:cubicBezTo>
                  <a:pt x="18344" y="6470"/>
                  <a:pt x="18315" y="6445"/>
                  <a:pt x="18302" y="6341"/>
                </a:cubicBezTo>
                <a:cubicBezTo>
                  <a:pt x="18285" y="6197"/>
                  <a:pt x="18129" y="6101"/>
                  <a:pt x="17918" y="6103"/>
                </a:cubicBezTo>
                <a:close/>
                <a:moveTo>
                  <a:pt x="12228" y="6618"/>
                </a:moveTo>
                <a:cubicBezTo>
                  <a:pt x="11987" y="6647"/>
                  <a:pt x="11764" y="6755"/>
                  <a:pt x="11615" y="6932"/>
                </a:cubicBezTo>
                <a:cubicBezTo>
                  <a:pt x="11259" y="7355"/>
                  <a:pt x="11522" y="7906"/>
                  <a:pt x="12145" y="8041"/>
                </a:cubicBezTo>
                <a:cubicBezTo>
                  <a:pt x="12615" y="8143"/>
                  <a:pt x="13104" y="7937"/>
                  <a:pt x="13254" y="7573"/>
                </a:cubicBezTo>
                <a:cubicBezTo>
                  <a:pt x="13334" y="7378"/>
                  <a:pt x="13337" y="7331"/>
                  <a:pt x="13279" y="7143"/>
                </a:cubicBezTo>
                <a:cubicBezTo>
                  <a:pt x="13226" y="6976"/>
                  <a:pt x="13157" y="6897"/>
                  <a:pt x="12951" y="6773"/>
                </a:cubicBezTo>
                <a:cubicBezTo>
                  <a:pt x="12729" y="6639"/>
                  <a:pt x="12470" y="6590"/>
                  <a:pt x="12228" y="6618"/>
                </a:cubicBezTo>
                <a:close/>
                <a:moveTo>
                  <a:pt x="13982" y="7763"/>
                </a:moveTo>
                <a:cubicBezTo>
                  <a:pt x="13820" y="7787"/>
                  <a:pt x="13668" y="7876"/>
                  <a:pt x="13614" y="8019"/>
                </a:cubicBezTo>
                <a:cubicBezTo>
                  <a:pt x="13537" y="8218"/>
                  <a:pt x="13627" y="8433"/>
                  <a:pt x="13828" y="8536"/>
                </a:cubicBezTo>
                <a:cubicBezTo>
                  <a:pt x="14027" y="8639"/>
                  <a:pt x="14071" y="8640"/>
                  <a:pt x="14270" y="8541"/>
                </a:cubicBezTo>
                <a:cubicBezTo>
                  <a:pt x="14550" y="8402"/>
                  <a:pt x="14613" y="8132"/>
                  <a:pt x="14419" y="7902"/>
                </a:cubicBezTo>
                <a:cubicBezTo>
                  <a:pt x="14318" y="7782"/>
                  <a:pt x="14145" y="7740"/>
                  <a:pt x="13982" y="7763"/>
                </a:cubicBezTo>
                <a:close/>
                <a:moveTo>
                  <a:pt x="15091" y="8404"/>
                </a:moveTo>
                <a:cubicBezTo>
                  <a:pt x="15020" y="8401"/>
                  <a:pt x="14945" y="8414"/>
                  <a:pt x="14875" y="8449"/>
                </a:cubicBezTo>
                <a:cubicBezTo>
                  <a:pt x="14646" y="8562"/>
                  <a:pt x="14688" y="8848"/>
                  <a:pt x="14946" y="8922"/>
                </a:cubicBezTo>
                <a:cubicBezTo>
                  <a:pt x="15117" y="8970"/>
                  <a:pt x="15385" y="8879"/>
                  <a:pt x="15424" y="8758"/>
                </a:cubicBezTo>
                <a:cubicBezTo>
                  <a:pt x="15485" y="8570"/>
                  <a:pt x="15305" y="8412"/>
                  <a:pt x="15091" y="8404"/>
                </a:cubicBezTo>
                <a:close/>
                <a:moveTo>
                  <a:pt x="16251" y="19188"/>
                </a:moveTo>
                <a:cubicBezTo>
                  <a:pt x="16238" y="19184"/>
                  <a:pt x="16220" y="19186"/>
                  <a:pt x="16200" y="19195"/>
                </a:cubicBezTo>
                <a:cubicBezTo>
                  <a:pt x="16160" y="19213"/>
                  <a:pt x="16126" y="19239"/>
                  <a:pt x="16126" y="19251"/>
                </a:cubicBezTo>
                <a:cubicBezTo>
                  <a:pt x="16126" y="19263"/>
                  <a:pt x="16160" y="19273"/>
                  <a:pt x="16200" y="19273"/>
                </a:cubicBezTo>
                <a:cubicBezTo>
                  <a:pt x="16240" y="19273"/>
                  <a:pt x="16271" y="19248"/>
                  <a:pt x="16271" y="19217"/>
                </a:cubicBezTo>
                <a:cubicBezTo>
                  <a:pt x="16271" y="19202"/>
                  <a:pt x="16264" y="19192"/>
                  <a:pt x="16251" y="19188"/>
                </a:cubicBezTo>
                <a:close/>
                <a:moveTo>
                  <a:pt x="17393" y="19334"/>
                </a:moveTo>
                <a:cubicBezTo>
                  <a:pt x="17298" y="19348"/>
                  <a:pt x="17191" y="19396"/>
                  <a:pt x="17115" y="19471"/>
                </a:cubicBezTo>
                <a:cubicBezTo>
                  <a:pt x="16939" y="19642"/>
                  <a:pt x="17004" y="19655"/>
                  <a:pt x="17271" y="19502"/>
                </a:cubicBezTo>
                <a:cubicBezTo>
                  <a:pt x="17382" y="19438"/>
                  <a:pt x="17507" y="19405"/>
                  <a:pt x="17553" y="19426"/>
                </a:cubicBezTo>
                <a:cubicBezTo>
                  <a:pt x="17610" y="19452"/>
                  <a:pt x="17624" y="19442"/>
                  <a:pt x="17600" y="19397"/>
                </a:cubicBezTo>
                <a:cubicBezTo>
                  <a:pt x="17570" y="19338"/>
                  <a:pt x="17488" y="19319"/>
                  <a:pt x="17393" y="19334"/>
                </a:cubicBezTo>
                <a:close/>
                <a:moveTo>
                  <a:pt x="16663" y="19502"/>
                </a:moveTo>
                <a:cubicBezTo>
                  <a:pt x="16636" y="19502"/>
                  <a:pt x="16600" y="19527"/>
                  <a:pt x="16584" y="19558"/>
                </a:cubicBezTo>
                <a:cubicBezTo>
                  <a:pt x="16568" y="19590"/>
                  <a:pt x="16576" y="19616"/>
                  <a:pt x="16603" y="19616"/>
                </a:cubicBezTo>
                <a:cubicBezTo>
                  <a:pt x="16629" y="19616"/>
                  <a:pt x="16665" y="19590"/>
                  <a:pt x="16682" y="19558"/>
                </a:cubicBezTo>
                <a:cubicBezTo>
                  <a:pt x="16698" y="19527"/>
                  <a:pt x="16689" y="19502"/>
                  <a:pt x="16663" y="19502"/>
                </a:cubicBezTo>
                <a:close/>
                <a:moveTo>
                  <a:pt x="16840" y="19576"/>
                </a:moveTo>
                <a:cubicBezTo>
                  <a:pt x="16801" y="19594"/>
                  <a:pt x="16814" y="19609"/>
                  <a:pt x="16870" y="19612"/>
                </a:cubicBezTo>
                <a:cubicBezTo>
                  <a:pt x="16921" y="19614"/>
                  <a:pt x="16948" y="19599"/>
                  <a:pt x="16932" y="19580"/>
                </a:cubicBezTo>
                <a:cubicBezTo>
                  <a:pt x="16916" y="19561"/>
                  <a:pt x="16875" y="19559"/>
                  <a:pt x="16840" y="19576"/>
                </a:cubicBezTo>
                <a:close/>
                <a:moveTo>
                  <a:pt x="17320" y="20087"/>
                </a:moveTo>
                <a:cubicBezTo>
                  <a:pt x="17238" y="20079"/>
                  <a:pt x="17139" y="20154"/>
                  <a:pt x="17139" y="20250"/>
                </a:cubicBezTo>
                <a:cubicBezTo>
                  <a:pt x="17139" y="20373"/>
                  <a:pt x="17321" y="20408"/>
                  <a:pt x="17410" y="20302"/>
                </a:cubicBezTo>
                <a:cubicBezTo>
                  <a:pt x="17445" y="20260"/>
                  <a:pt x="17481" y="20270"/>
                  <a:pt x="17527" y="20336"/>
                </a:cubicBezTo>
                <a:cubicBezTo>
                  <a:pt x="17584" y="20418"/>
                  <a:pt x="17579" y="20446"/>
                  <a:pt x="17482" y="20539"/>
                </a:cubicBezTo>
                <a:cubicBezTo>
                  <a:pt x="17383" y="20635"/>
                  <a:pt x="17380" y="20648"/>
                  <a:pt x="17459" y="20647"/>
                </a:cubicBezTo>
                <a:cubicBezTo>
                  <a:pt x="17508" y="20647"/>
                  <a:pt x="17598" y="20630"/>
                  <a:pt x="17659" y="20611"/>
                </a:cubicBezTo>
                <a:cubicBezTo>
                  <a:pt x="17756" y="20580"/>
                  <a:pt x="17760" y="20563"/>
                  <a:pt x="17700" y="20481"/>
                </a:cubicBezTo>
                <a:cubicBezTo>
                  <a:pt x="17663" y="20430"/>
                  <a:pt x="17618" y="20315"/>
                  <a:pt x="17600" y="20226"/>
                </a:cubicBezTo>
                <a:cubicBezTo>
                  <a:pt x="17576" y="20102"/>
                  <a:pt x="17553" y="20078"/>
                  <a:pt x="17506" y="20125"/>
                </a:cubicBezTo>
                <a:cubicBezTo>
                  <a:pt x="17463" y="20168"/>
                  <a:pt x="17430" y="20168"/>
                  <a:pt x="17393" y="20125"/>
                </a:cubicBezTo>
                <a:cubicBezTo>
                  <a:pt x="17374" y="20102"/>
                  <a:pt x="17347" y="20089"/>
                  <a:pt x="17320" y="20087"/>
                </a:cubicBezTo>
                <a:close/>
                <a:moveTo>
                  <a:pt x="16783" y="20145"/>
                </a:moveTo>
                <a:cubicBezTo>
                  <a:pt x="16749" y="20166"/>
                  <a:pt x="16714" y="20208"/>
                  <a:pt x="16678" y="20273"/>
                </a:cubicBezTo>
                <a:cubicBezTo>
                  <a:pt x="16614" y="20388"/>
                  <a:pt x="16585" y="20401"/>
                  <a:pt x="16514" y="20349"/>
                </a:cubicBezTo>
                <a:cubicBezTo>
                  <a:pt x="16409" y="20270"/>
                  <a:pt x="16271" y="20327"/>
                  <a:pt x="16271" y="20448"/>
                </a:cubicBezTo>
                <a:cubicBezTo>
                  <a:pt x="16271" y="20568"/>
                  <a:pt x="16401" y="20619"/>
                  <a:pt x="16488" y="20533"/>
                </a:cubicBezTo>
                <a:cubicBezTo>
                  <a:pt x="16546" y="20475"/>
                  <a:pt x="16567" y="20488"/>
                  <a:pt x="16606" y="20611"/>
                </a:cubicBezTo>
                <a:cubicBezTo>
                  <a:pt x="16647" y="20739"/>
                  <a:pt x="16682" y="20760"/>
                  <a:pt x="16844" y="20752"/>
                </a:cubicBezTo>
                <a:lnTo>
                  <a:pt x="17032" y="20743"/>
                </a:lnTo>
                <a:lnTo>
                  <a:pt x="17006" y="20508"/>
                </a:lnTo>
                <a:cubicBezTo>
                  <a:pt x="16974" y="20214"/>
                  <a:pt x="16886" y="20083"/>
                  <a:pt x="16783" y="20145"/>
                </a:cubicBezTo>
                <a:close/>
                <a:moveTo>
                  <a:pt x="18146" y="20819"/>
                </a:moveTo>
                <a:cubicBezTo>
                  <a:pt x="17687" y="20820"/>
                  <a:pt x="15993" y="21382"/>
                  <a:pt x="15946" y="21550"/>
                </a:cubicBezTo>
                <a:cubicBezTo>
                  <a:pt x="15932" y="21599"/>
                  <a:pt x="16010" y="21582"/>
                  <a:pt x="16183" y="21498"/>
                </a:cubicBezTo>
                <a:cubicBezTo>
                  <a:pt x="16665" y="21266"/>
                  <a:pt x="17276" y="21056"/>
                  <a:pt x="17749" y="20961"/>
                </a:cubicBezTo>
                <a:cubicBezTo>
                  <a:pt x="18228" y="20864"/>
                  <a:pt x="18357" y="20819"/>
                  <a:pt x="18146" y="20819"/>
                </a:cubicBezTo>
                <a:close/>
              </a:path>
            </a:pathLst>
          </a:custGeom>
          <a:ln w="12700">
            <a:miter lim="400000"/>
          </a:ln>
        </p:spPr>
      </p:pic>
      <p:sp>
        <p:nvSpPr>
          <p:cNvPr id="52" name="Title 1"/>
          <p:cNvSpPr txBox="1"/>
          <p:nvPr/>
        </p:nvSpPr>
        <p:spPr>
          <a:xfrm>
            <a:off x="6847641" y="4734987"/>
            <a:ext cx="1782010" cy="816042"/>
          </a:xfrm>
          <a:prstGeom prst="rect">
            <a:avLst/>
          </a:prstGeom>
          <a:ln w="12700">
            <a:miter lim="400000"/>
          </a:ln>
          <a:extLst>
            <a:ext uri="{C572A759-6A51-4108-AA02-DFA0A04FC94B}">
              <ma14:wrappingTextBoxFlag xmlns:ma14="http://schemas.microsoft.com/office/mac/drawingml/2011/main" val="1"/>
            </a:ext>
          </a:extLst>
        </p:spPr>
        <p:txBody>
          <a:bodyPr lIns="91424" tIns="91424" rIns="91424" bIns="91424" anchor="b">
            <a:normAutofit fontScale="100000" lnSpcReduction="0"/>
          </a:bodyPr>
          <a:lstStyle>
            <a:lvl1pPr defTabSz="429768">
              <a:defRPr b="1" sz="2068">
                <a:solidFill>
                  <a:srgbClr val="007FA3"/>
                </a:solidFill>
                <a:latin typeface="Times New Roman"/>
                <a:ea typeface="Times New Roman"/>
                <a:cs typeface="Times New Roman"/>
                <a:sym typeface="Times New Roman"/>
              </a:defRPr>
            </a:lvl1pPr>
          </a:lstStyle>
          <a:p>
            <a:pPr/>
            <a:r>
              <a:t>FIGURE 10-1 A to-do list</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Title 4"/>
          <p:cNvSpPr txBox="1"/>
          <p:nvPr>
            <p:ph type="title"/>
          </p:nvPr>
        </p:nvSpPr>
        <p:spPr>
          <a:prstGeom prst="rect">
            <a:avLst/>
          </a:prstGeom>
        </p:spPr>
        <p:txBody>
          <a:bodyPr/>
          <a:lstStyle/>
          <a:p>
            <a:pPr/>
            <a:r>
              <a:t>Specifications for the ADT List</a:t>
            </a:r>
          </a:p>
        </p:txBody>
      </p:sp>
      <p:sp>
        <p:nvSpPr>
          <p:cNvPr id="55" name="Content Placeholder 6"/>
          <p:cNvSpPr txBox="1"/>
          <p:nvPr>
            <p:ph type="body" idx="1"/>
          </p:nvPr>
        </p:nvSpPr>
        <p:spPr>
          <a:xfrm>
            <a:off x="400049" y="913012"/>
            <a:ext cx="8229601" cy="5419727"/>
          </a:xfrm>
          <a:prstGeom prst="rect">
            <a:avLst/>
          </a:prstGeom>
        </p:spPr>
        <p:txBody>
          <a:bodyPr/>
          <a:lstStyle/>
          <a:p>
            <a:pPr marL="295656" indent="-197104" defTabSz="886968">
              <a:spcBef>
                <a:spcPts val="1600"/>
              </a:spcBef>
              <a:defRPr b="1" sz="2328">
                <a:latin typeface="Courier New"/>
                <a:ea typeface="Courier New"/>
                <a:cs typeface="Courier New"/>
                <a:sym typeface="Courier New"/>
              </a:defRPr>
            </a:pPr>
            <a:r>
              <a:t>add(newEntry)</a:t>
            </a:r>
          </a:p>
          <a:p>
            <a:pPr marL="295656" indent="-197104" defTabSz="886968">
              <a:spcBef>
                <a:spcPts val="1600"/>
              </a:spcBef>
              <a:defRPr b="1" sz="2328">
                <a:latin typeface="Courier New"/>
                <a:ea typeface="Courier New"/>
                <a:cs typeface="Courier New"/>
                <a:sym typeface="Courier New"/>
              </a:defRPr>
            </a:pPr>
            <a:r>
              <a:t>add(newPosition, newEntry)</a:t>
            </a:r>
          </a:p>
          <a:p>
            <a:pPr marL="295656" indent="-197104" defTabSz="886968">
              <a:spcBef>
                <a:spcPts val="1600"/>
              </a:spcBef>
              <a:defRPr b="1" sz="2328">
                <a:latin typeface="Courier New"/>
                <a:ea typeface="Courier New"/>
                <a:cs typeface="Courier New"/>
                <a:sym typeface="Courier New"/>
              </a:defRPr>
            </a:pPr>
            <a:r>
              <a:t>remove(givenPosition)</a:t>
            </a:r>
          </a:p>
          <a:p>
            <a:pPr marL="295656" indent="-197104" defTabSz="886968">
              <a:spcBef>
                <a:spcPts val="1600"/>
              </a:spcBef>
              <a:defRPr b="1" sz="2328">
                <a:latin typeface="Courier New"/>
                <a:ea typeface="Courier New"/>
                <a:cs typeface="Courier New"/>
                <a:sym typeface="Courier New"/>
              </a:defRPr>
            </a:pPr>
            <a:r>
              <a:t>clear()</a:t>
            </a:r>
          </a:p>
          <a:p>
            <a:pPr marL="295656" indent="-197104" defTabSz="886968">
              <a:spcBef>
                <a:spcPts val="1600"/>
              </a:spcBef>
              <a:defRPr b="1" sz="2328">
                <a:latin typeface="Courier New"/>
                <a:ea typeface="Courier New"/>
                <a:cs typeface="Courier New"/>
                <a:sym typeface="Courier New"/>
              </a:defRPr>
            </a:pPr>
            <a:r>
              <a:t>replace(givenPosition, newEntry)</a:t>
            </a:r>
          </a:p>
          <a:p>
            <a:pPr marL="295656" indent="-197104" defTabSz="886968">
              <a:spcBef>
                <a:spcPts val="1600"/>
              </a:spcBef>
              <a:defRPr b="1" sz="2328">
                <a:latin typeface="Courier New"/>
                <a:ea typeface="Courier New"/>
                <a:cs typeface="Courier New"/>
                <a:sym typeface="Courier New"/>
              </a:defRPr>
            </a:pPr>
            <a:r>
              <a:t>getEntry(givenPosition)</a:t>
            </a:r>
          </a:p>
          <a:p>
            <a:pPr marL="295656" indent="-197104" defTabSz="886968">
              <a:spcBef>
                <a:spcPts val="1600"/>
              </a:spcBef>
              <a:defRPr b="1" sz="2328">
                <a:latin typeface="Courier New"/>
                <a:ea typeface="Courier New"/>
                <a:cs typeface="Courier New"/>
                <a:sym typeface="Courier New"/>
              </a:defRPr>
            </a:pPr>
            <a:r>
              <a:t>toArray()</a:t>
            </a:r>
          </a:p>
          <a:p>
            <a:pPr marL="295656" indent="-197104" defTabSz="886968">
              <a:spcBef>
                <a:spcPts val="1600"/>
              </a:spcBef>
              <a:defRPr b="1" sz="2328">
                <a:latin typeface="Courier New"/>
                <a:ea typeface="Courier New"/>
                <a:cs typeface="Courier New"/>
                <a:sym typeface="Courier New"/>
              </a:defRPr>
            </a:pPr>
            <a:r>
              <a:t>contains(anEntry)</a:t>
            </a:r>
          </a:p>
          <a:p>
            <a:pPr marL="295656" indent="-197104" defTabSz="886968">
              <a:spcBef>
                <a:spcPts val="1600"/>
              </a:spcBef>
              <a:defRPr b="1" sz="2328">
                <a:latin typeface="Courier New"/>
                <a:ea typeface="Courier New"/>
                <a:cs typeface="Courier New"/>
                <a:sym typeface="Courier New"/>
              </a:defRPr>
            </a:pPr>
            <a:r>
              <a:t>getLength()</a:t>
            </a:r>
          </a:p>
          <a:p>
            <a:pPr marL="295656" indent="-197104" defTabSz="886968">
              <a:spcBef>
                <a:spcPts val="1600"/>
              </a:spcBef>
              <a:defRPr b="1" sz="2328">
                <a:latin typeface="Courier New"/>
                <a:ea typeface="Courier New"/>
                <a:cs typeface="Courier New"/>
                <a:sym typeface="Courier New"/>
              </a:defRPr>
            </a:pPr>
            <a:r>
              <a:t>isEmpty()</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Title 1"/>
          <p:cNvSpPr txBox="1"/>
          <p:nvPr>
            <p:ph type="title"/>
          </p:nvPr>
        </p:nvSpPr>
        <p:spPr>
          <a:prstGeom prst="rect">
            <a:avLst/>
          </a:prstGeom>
        </p:spPr>
        <p:txBody>
          <a:bodyPr/>
          <a:lstStyle/>
          <a:p>
            <a:pPr/>
            <a:r>
              <a:t>Specifications for the ADT List</a:t>
            </a:r>
          </a:p>
        </p:txBody>
      </p:sp>
      <p:sp>
        <p:nvSpPr>
          <p:cNvPr id="58" name="FIGURE 10-2 The effect of ADT list operations on an initially empty list"/>
          <p:cNvSpPr txBox="1"/>
          <p:nvPr>
            <p:ph type="body" sz="quarter" idx="1"/>
          </p:nvPr>
        </p:nvSpPr>
        <p:spPr>
          <a:prstGeom prst="rect">
            <a:avLst/>
          </a:prstGeom>
        </p:spPr>
        <p:txBody>
          <a:bodyPr/>
          <a:lstStyle>
            <a:lvl1pPr defTabSz="420623">
              <a:defRPr sz="2024"/>
            </a:lvl1pPr>
          </a:lstStyle>
          <a:p>
            <a:pPr/>
            <a:r>
              <a:t>FIGURE 10-2 The effect of ADT list operations on an initially empty list</a:t>
            </a:r>
          </a:p>
        </p:txBody>
      </p:sp>
      <p:pic>
        <p:nvPicPr>
          <p:cNvPr id="59" name="Three diagrams represents empty list and another 3 diagram represents entries.&#10;&#10;Picture 2" descr="Three diagrams represents empty list and another 3 diagram represents entries.Picture 2"/>
          <p:cNvPicPr>
            <a:picLocks noChangeAspect="1"/>
          </p:cNvPicPr>
          <p:nvPr/>
        </p:nvPicPr>
        <p:blipFill>
          <a:blip r:embed="rId2">
            <a:extLst/>
          </a:blip>
          <a:stretch>
            <a:fillRect/>
          </a:stretch>
        </p:blipFill>
        <p:spPr>
          <a:xfrm>
            <a:off x="1199698" y="953104"/>
            <a:ext cx="6613038" cy="4860584"/>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Text Placeholder 2"/>
          <p:cNvSpPr txBox="1"/>
          <p:nvPr>
            <p:ph type="body" sz="quarter" idx="1"/>
          </p:nvPr>
        </p:nvSpPr>
        <p:spPr>
          <a:xfrm>
            <a:off x="258233" y="719972"/>
            <a:ext cx="8229601" cy="1054694"/>
          </a:xfrm>
          <a:prstGeom prst="rect">
            <a:avLst/>
          </a:prstGeom>
        </p:spPr>
        <p:txBody>
          <a:bodyPr/>
          <a:lstStyle/>
          <a:p>
            <a:pPr marL="216407" indent="-144271" defTabSz="649223">
              <a:spcBef>
                <a:spcPts val="400"/>
              </a:spcBef>
              <a:defRPr sz="1703"/>
            </a:pPr>
            <a:r>
              <a:t>Data</a:t>
            </a:r>
          </a:p>
          <a:p>
            <a:pPr lvl="1" marL="559054" indent="-162305" defTabSz="649223">
              <a:spcBef>
                <a:spcPts val="400"/>
              </a:spcBef>
              <a:defRPr sz="1703"/>
            </a:pPr>
            <a:r>
              <a:t>A collection of objects in a specific order and having the same data type</a:t>
            </a:r>
          </a:p>
          <a:p>
            <a:pPr lvl="1" marL="559054" indent="-162305" defTabSz="649223">
              <a:spcBef>
                <a:spcPts val="400"/>
              </a:spcBef>
              <a:defRPr sz="1703"/>
            </a:pPr>
            <a:r>
              <a:t>The number of objects in the collection</a:t>
            </a:r>
          </a:p>
        </p:txBody>
      </p:sp>
      <p:sp>
        <p:nvSpPr>
          <p:cNvPr id="62" name="Title 1"/>
          <p:cNvSpPr txBox="1"/>
          <p:nvPr>
            <p:ph type="title"/>
          </p:nvPr>
        </p:nvSpPr>
        <p:spPr>
          <a:prstGeom prst="rect">
            <a:avLst/>
          </a:prstGeom>
        </p:spPr>
        <p:txBody>
          <a:bodyPr/>
          <a:lstStyle/>
          <a:p>
            <a:pPr/>
            <a:r>
              <a:t>Specifications for the ADT List</a:t>
            </a:r>
          </a:p>
        </p:txBody>
      </p:sp>
      <p:graphicFrame>
        <p:nvGraphicFramePr>
          <p:cNvPr id="63" name="Table"/>
          <p:cNvGraphicFramePr/>
          <p:nvPr/>
        </p:nvGraphicFramePr>
        <p:xfrm>
          <a:off x="391160" y="1685511"/>
          <a:ext cx="7366001" cy="5080001"/>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705213"/>
                <a:gridCol w="2482373"/>
                <a:gridCol w="4269872"/>
              </a:tblGrid>
              <a:tr h="210083">
                <a:tc>
                  <a:txBody>
                    <a:bodyPr/>
                    <a:lstStyle/>
                    <a:p>
                      <a:pPr algn="l">
                        <a:defRPr b="0" sz="1800">
                          <a:solidFill>
                            <a:srgbClr val="000000"/>
                          </a:solidFill>
                        </a:defRPr>
                      </a:pPr>
                      <a:r>
                        <a:rPr b="1" sz="1200">
                          <a:solidFill>
                            <a:srgbClr val="FFFFFF"/>
                          </a:solidFill>
                        </a:rPr>
                        <a:t>Pseudocode</a:t>
                      </a:r>
                    </a:p>
                  </a:txBody>
                  <a:tcPr marL="0" marR="0" marT="0" marB="0" anchor="t" anchorCtr="0" horzOverflow="overflow"/>
                </a:tc>
                <a:tc>
                  <a:txBody>
                    <a:bodyPr/>
                    <a:lstStyle/>
                    <a:p>
                      <a:pPr algn="l">
                        <a:defRPr b="0" sz="1800">
                          <a:solidFill>
                            <a:srgbClr val="000000"/>
                          </a:solidFill>
                        </a:defRPr>
                      </a:pPr>
                      <a:r>
                        <a:rPr b="1" sz="1200">
                          <a:solidFill>
                            <a:srgbClr val="FFFFFF"/>
                          </a:solidFill>
                        </a:rPr>
                        <a:t>UML</a:t>
                      </a:r>
                    </a:p>
                  </a:txBody>
                  <a:tcPr marL="0" marR="0" marT="0" marB="0" anchor="t" anchorCtr="0" horzOverflow="overflow"/>
                </a:tc>
                <a:tc>
                  <a:txBody>
                    <a:bodyPr/>
                    <a:lstStyle/>
                    <a:p>
                      <a:pPr algn="l">
                        <a:defRPr b="0" sz="1800">
                          <a:solidFill>
                            <a:srgbClr val="000000"/>
                          </a:solidFill>
                        </a:defRPr>
                      </a:pPr>
                      <a:r>
                        <a:rPr b="1" sz="1200">
                          <a:solidFill>
                            <a:srgbClr val="FFFFFF"/>
                          </a:solidFill>
                        </a:rPr>
                        <a:t>Description</a:t>
                      </a:r>
                    </a:p>
                  </a:txBody>
                  <a:tcPr marL="0" marR="0" marT="0" marB="0" anchor="t" anchorCtr="0" horzOverflow="overflow"/>
                </a:tc>
              </a:tr>
              <a:tr h="210083">
                <a:tc>
                  <a:txBody>
                    <a:bodyPr/>
                    <a:lstStyle/>
                    <a:p>
                      <a:pPr algn="l">
                        <a:defRPr sz="1800"/>
                      </a:pPr>
                      <a:r>
                        <a:rPr sz="1200"/>
                        <a:t>add(newEntry)</a:t>
                      </a:r>
                    </a:p>
                  </a:txBody>
                  <a:tcPr marL="0" marR="0" marT="0" marB="0" anchor="t" anchorCtr="0" horzOverflow="overflow"/>
                </a:tc>
                <a:tc>
                  <a:txBody>
                    <a:bodyPr/>
                    <a:lstStyle/>
                    <a:p>
                      <a:pPr algn="l" defTabSz="457200">
                        <a:defRPr b="1" sz="1200">
                          <a:solidFill>
                            <a:srgbClr val="2F2A2B"/>
                          </a:solidFill>
                        </a:defRPr>
                      </a:pPr>
                      <a:r>
                        <a:t>+add(newEntry: </a:t>
                      </a:r>
                      <a:r>
                        <a:rPr spc="75"/>
                        <a:t> </a:t>
                      </a:r>
                      <a:r>
                        <a:t>T): void</a:t>
                      </a:r>
                    </a:p>
                  </a:txBody>
                  <a:tcPr marL="0" marR="0" marT="0" marB="0" anchor="t" anchorCtr="0" horzOverflow="overflow"/>
                </a:tc>
                <a:tc>
                  <a:txBody>
                    <a:bodyPr/>
                    <a:lstStyle/>
                    <a:p>
                      <a:pPr algn="l">
                        <a:defRPr sz="1800"/>
                      </a:pPr>
                      <a:r>
                        <a:rPr sz="1200"/>
                        <a:t>Task: Adds newEntry to the end of the list.
Input: newEntry is an object. 
Output: None.</a:t>
                      </a:r>
                    </a:p>
                  </a:txBody>
                  <a:tcPr marL="0" marR="0" marT="0" marB="0" anchor="t" anchorCtr="0" horzOverflow="overflow"/>
                </a:tc>
              </a:tr>
              <a:tr h="210083">
                <a:tc>
                  <a:txBody>
                    <a:bodyPr/>
                    <a:lstStyle/>
                    <a:p>
                      <a:pPr algn="l">
                        <a:tabLst>
                          <a:tab pos="304800" algn="l"/>
                        </a:tabLst>
                        <a:defRPr sz="1800"/>
                      </a:pPr>
                      <a:r>
                        <a:rPr sz="1200"/>
                        <a:t>add(newPosition,  	anEntry)</a:t>
                      </a:r>
                    </a:p>
                  </a:txBody>
                  <a:tcPr marL="0" marR="0" marT="0" marB="0" anchor="t" anchorCtr="0" horzOverflow="overflow"/>
                </a:tc>
                <a:tc>
                  <a:txBody>
                    <a:bodyPr/>
                    <a:lstStyle/>
                    <a:p>
                      <a:pPr algn="l" defTabSz="457200">
                        <a:defRPr sz="1800"/>
                      </a:pPr>
                      <a:r>
                        <a:rPr b="1" baseline="4166" sz="1200">
                          <a:solidFill>
                            <a:srgbClr val="2F2A2B"/>
                          </a:solidFill>
                        </a:rPr>
                        <a:t>+add(newPosition: integer, anEntry: T): void</a:t>
                      </a:r>
                    </a:p>
                  </a:txBody>
                  <a:tcPr marL="0" marR="0" marT="0" marB="0" anchor="t" anchorCtr="0" horzOverflow="overflow"/>
                </a:tc>
                <a:tc>
                  <a:txBody>
                    <a:bodyPr/>
                    <a:lstStyle/>
                    <a:p>
                      <a:pPr algn="l">
                        <a:defRPr sz="1800"/>
                      </a:pPr>
                      <a:r>
                        <a:rPr sz="1200"/>
                        <a:t>Task: Adds newEntry at position newPosition within the list. Position 1 indicates the first entry in the list.
Input: newPosition is an integer, newEntry is an object. 
Output: Throws an exception if newPosition is invalid for this list before the operation.</a:t>
                      </a:r>
                    </a:p>
                  </a:txBody>
                  <a:tcPr marL="0" marR="0" marT="0" marB="0" anchor="t" anchorCtr="0" horzOverflow="overflow"/>
                </a:tc>
              </a:tr>
              <a:tr h="210083">
                <a:tc>
                  <a:txBody>
                    <a:bodyPr/>
                    <a:lstStyle/>
                    <a:p>
                      <a:pPr algn="l">
                        <a:defRPr sz="1800"/>
                      </a:pPr>
                      <a:r>
                        <a:rPr sz="1200"/>
                        <a:t>remove(givenPosition)</a:t>
                      </a:r>
                    </a:p>
                  </a:txBody>
                  <a:tcPr marL="0" marR="0" marT="0" marB="0" anchor="t" anchorCtr="0" horzOverflow="overflow"/>
                </a:tc>
                <a:tc>
                  <a:txBody>
                    <a:bodyPr/>
                    <a:lstStyle/>
                    <a:p>
                      <a:pPr algn="l" defTabSz="457200">
                        <a:defRPr b="1" spc="-50" sz="1200">
                          <a:solidFill>
                            <a:srgbClr val="2F2A2B"/>
                          </a:solidFill>
                        </a:defRPr>
                      </a:pPr>
                      <a:r>
                        <a:t>+remove(givenPosition: </a:t>
                      </a:r>
                      <a:r>
                        <a:rPr spc="-45"/>
                        <a:t>integer):  </a:t>
                      </a:r>
                      <a:r>
                        <a:t>T    </a:t>
                      </a:r>
                    </a:p>
                  </a:txBody>
                  <a:tcPr marL="0" marR="0" marT="0" marB="0" anchor="t" anchorCtr="0" horzOverflow="overflow"/>
                </a:tc>
                <a:tc>
                  <a:txBody>
                    <a:bodyPr/>
                    <a:lstStyle/>
                    <a:p>
                      <a:pPr algn="l">
                        <a:defRPr sz="1800"/>
                      </a:pPr>
                      <a:r>
                        <a:rPr sz="1200"/>
                        <a:t>Task: Removes and returns the entry at position givenPosition. 
Input: givenPosition is an integer. 
Output: Either returns the removed entry or throws an exception if givenPosition is invalid for this list. Note that any value of givenPosition is invalid if the list is empty before the operation.</a:t>
                      </a:r>
                    </a:p>
                  </a:txBody>
                  <a:tcPr marL="0" marR="0" marT="0" marB="0" anchor="t" anchorCtr="0" horzOverflow="overflow"/>
                </a:tc>
              </a:tr>
              <a:tr h="210083">
                <a:tc>
                  <a:txBody>
                    <a:bodyPr/>
                    <a:lstStyle/>
                    <a:p>
                      <a:pPr algn="l">
                        <a:defRPr sz="1800"/>
                      </a:pPr>
                      <a:r>
                        <a:rPr sz="1200"/>
                        <a:t>clear()</a:t>
                      </a:r>
                    </a:p>
                  </a:txBody>
                  <a:tcPr marL="0" marR="0" marT="0" marB="0" anchor="t" anchorCtr="0" horzOverflow="overflow"/>
                </a:tc>
                <a:tc>
                  <a:txBody>
                    <a:bodyPr/>
                    <a:lstStyle/>
                    <a:p>
                      <a:pPr marL="101600" algn="l" defTabSz="457200">
                        <a:spcBef>
                          <a:spcPts val="700"/>
                        </a:spcBef>
                        <a:defRPr sz="1800"/>
                      </a:pPr>
                      <a:r>
                        <a:rPr b="1" sz="1200">
                          <a:solidFill>
                            <a:srgbClr val="2F2A2B"/>
                          </a:solidFill>
                        </a:rPr>
                        <a:t>+clear(): void</a:t>
                      </a:r>
                    </a:p>
                  </a:txBody>
                  <a:tcPr marL="0" marR="0" marT="0" marB="0" anchor="t" anchorCtr="0" horzOverflow="overflow"/>
                </a:tc>
                <a:tc>
                  <a:txBody>
                    <a:bodyPr/>
                    <a:lstStyle/>
                    <a:p>
                      <a:pPr algn="l">
                        <a:defRPr sz="1800"/>
                      </a:pPr>
                      <a:r>
                        <a:rPr sz="1200"/>
                        <a:t>Task: Removes all entries from the list. 
Input: None.
Output: None.</a:t>
                      </a:r>
                    </a:p>
                  </a:txBody>
                  <a:tcPr marL="0" marR="0" marT="0" marB="0" anchor="t" anchorCtr="0" horzOverflow="overflow"/>
                </a:tc>
              </a:tr>
              <a:tr h="210083">
                <a:tc>
                  <a:txBody>
                    <a:bodyPr/>
                    <a:lstStyle/>
                    <a:p>
                      <a:pPr algn="l">
                        <a:tabLst>
                          <a:tab pos="431800" algn="l"/>
                        </a:tabLst>
                        <a:defRPr sz="1800"/>
                      </a:pPr>
                      <a:r>
                        <a:rPr sz="1200"/>
                        <a:t>replace(givenPosition,  	anEntry)</a:t>
                      </a:r>
                    </a:p>
                  </a:txBody>
                  <a:tcPr marL="0" marR="0" marT="0" marB="0" anchor="t" anchorCtr="0" horzOverflow="overflow"/>
                </a:tc>
                <a:tc>
                  <a:txBody>
                    <a:bodyPr/>
                    <a:lstStyle/>
                    <a:p>
                      <a:pPr marL="101600" algn="l" defTabSz="457200">
                        <a:defRPr b="1" spc="-20" sz="1200">
                          <a:solidFill>
                            <a:srgbClr val="2F2A2B"/>
                          </a:solidFill>
                        </a:defRPr>
                      </a:pPr>
                      <a:r>
                        <a:t>+replace(givenPosition: integer,</a:t>
                      </a:r>
                      <a:r>
                        <a:rPr>
                          <a:solidFill>
                            <a:srgbClr val="000000"/>
                          </a:solidFill>
                        </a:rPr>
                        <a:t> </a:t>
                      </a:r>
                      <a:r>
                        <a:t>anEntry: T): T</a:t>
                      </a:r>
                    </a:p>
                  </a:txBody>
                  <a:tcPr marL="0" marR="0" marT="0" marB="0" anchor="t" anchorCtr="0" horzOverflow="overflow"/>
                </a:tc>
                <a:tc>
                  <a:txBody>
                    <a:bodyPr/>
                    <a:lstStyle/>
                    <a:p>
                      <a:pPr algn="l">
                        <a:defRPr sz="1800"/>
                      </a:pPr>
                      <a:r>
                        <a:rPr sz="1200"/>
                        <a:t>Task: Replaces the entry at position givenPosition with newEntry. 
Input: givenPosition is an integer, newEntry is an object. 
Output: Either returns the replaced entry or throws an exception if givenPosition is invalid for this list. Note that any value of givenPosition is invalid if the list is empty before the operation.</a:t>
                      </a:r>
                    </a:p>
                  </a:txBody>
                  <a:tcPr marL="0" marR="0" marT="0" marB="0" anchor="t" anchorCtr="0" horzOverflow="overflow"/>
                </a:tc>
              </a:tr>
            </a:tbl>
          </a:graphicData>
        </a:graphic>
      </p:graphicFrame>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5" name="Text Placeholder 2"/>
          <p:cNvSpPr txBox="1"/>
          <p:nvPr>
            <p:ph type="body" sz="quarter" idx="1"/>
          </p:nvPr>
        </p:nvSpPr>
        <p:spPr>
          <a:xfrm>
            <a:off x="258233" y="719972"/>
            <a:ext cx="8229601" cy="1054694"/>
          </a:xfrm>
          <a:prstGeom prst="rect">
            <a:avLst/>
          </a:prstGeom>
        </p:spPr>
        <p:txBody>
          <a:bodyPr/>
          <a:lstStyle/>
          <a:p>
            <a:pPr marL="216407" indent="-144271" defTabSz="649223">
              <a:spcBef>
                <a:spcPts val="400"/>
              </a:spcBef>
              <a:defRPr sz="1703"/>
            </a:pPr>
            <a:r>
              <a:t>Data</a:t>
            </a:r>
          </a:p>
          <a:p>
            <a:pPr lvl="1" marL="559054" indent="-162305" defTabSz="649223">
              <a:spcBef>
                <a:spcPts val="400"/>
              </a:spcBef>
              <a:defRPr sz="1703"/>
            </a:pPr>
            <a:r>
              <a:t>A collection of objects in a specific order and having the same data type</a:t>
            </a:r>
          </a:p>
          <a:p>
            <a:pPr lvl="1" marL="559054" indent="-162305" defTabSz="649223">
              <a:spcBef>
                <a:spcPts val="400"/>
              </a:spcBef>
              <a:defRPr sz="1703"/>
            </a:pPr>
            <a:r>
              <a:t>The number of objects in the collection</a:t>
            </a:r>
          </a:p>
        </p:txBody>
      </p:sp>
      <p:sp>
        <p:nvSpPr>
          <p:cNvPr id="66" name="Title 1"/>
          <p:cNvSpPr txBox="1"/>
          <p:nvPr>
            <p:ph type="title"/>
          </p:nvPr>
        </p:nvSpPr>
        <p:spPr>
          <a:prstGeom prst="rect">
            <a:avLst/>
          </a:prstGeom>
        </p:spPr>
        <p:txBody>
          <a:bodyPr/>
          <a:lstStyle/>
          <a:p>
            <a:pPr/>
            <a:r>
              <a:t>Specifications for the ADT List</a:t>
            </a:r>
          </a:p>
        </p:txBody>
      </p:sp>
      <p:graphicFrame>
        <p:nvGraphicFramePr>
          <p:cNvPr id="67" name="Table"/>
          <p:cNvGraphicFramePr/>
          <p:nvPr/>
        </p:nvGraphicFramePr>
        <p:xfrm>
          <a:off x="799252" y="1876265"/>
          <a:ext cx="7366001" cy="5080001"/>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705213"/>
                <a:gridCol w="2482373"/>
                <a:gridCol w="3776159"/>
              </a:tblGrid>
              <a:tr h="210083">
                <a:tc>
                  <a:txBody>
                    <a:bodyPr/>
                    <a:lstStyle/>
                    <a:p>
                      <a:pPr algn="l">
                        <a:defRPr b="0" sz="1800">
                          <a:solidFill>
                            <a:srgbClr val="000000"/>
                          </a:solidFill>
                        </a:defRPr>
                      </a:pPr>
                      <a:r>
                        <a:rPr b="1" sz="1200">
                          <a:solidFill>
                            <a:srgbClr val="FFFFFF"/>
                          </a:solidFill>
                        </a:rPr>
                        <a:t>Pseudocode</a:t>
                      </a:r>
                    </a:p>
                  </a:txBody>
                  <a:tcPr marL="0" marR="0" marT="0" marB="0" anchor="t" anchorCtr="0" horzOverflow="overflow"/>
                </a:tc>
                <a:tc>
                  <a:txBody>
                    <a:bodyPr/>
                    <a:lstStyle/>
                    <a:p>
                      <a:pPr algn="l">
                        <a:defRPr b="0" sz="1800">
                          <a:solidFill>
                            <a:srgbClr val="000000"/>
                          </a:solidFill>
                        </a:defRPr>
                      </a:pPr>
                      <a:r>
                        <a:rPr b="1" sz="1200">
                          <a:solidFill>
                            <a:srgbClr val="FFFFFF"/>
                          </a:solidFill>
                        </a:rPr>
                        <a:t>UML</a:t>
                      </a:r>
                    </a:p>
                  </a:txBody>
                  <a:tcPr marL="0" marR="0" marT="0" marB="0" anchor="t" anchorCtr="0" horzOverflow="overflow"/>
                </a:tc>
                <a:tc>
                  <a:txBody>
                    <a:bodyPr/>
                    <a:lstStyle/>
                    <a:p>
                      <a:pPr algn="l">
                        <a:defRPr b="0" sz="1800">
                          <a:solidFill>
                            <a:srgbClr val="000000"/>
                          </a:solidFill>
                        </a:defRPr>
                      </a:pPr>
                      <a:r>
                        <a:rPr b="1" sz="1200">
                          <a:solidFill>
                            <a:srgbClr val="FFFFFF"/>
                          </a:solidFill>
                        </a:rPr>
                        <a:t>Description</a:t>
                      </a:r>
                    </a:p>
                  </a:txBody>
                  <a:tcPr marL="0" marR="0" marT="0" marB="0" anchor="t" anchorCtr="0" horzOverflow="overflow"/>
                </a:tc>
              </a:tr>
              <a:tr h="210083">
                <a:tc>
                  <a:txBody>
                    <a:bodyPr/>
                    <a:lstStyle/>
                    <a:p>
                      <a:pPr algn="l">
                        <a:defRPr sz="1800"/>
                      </a:pPr>
                      <a:r>
                        <a:rPr sz="1200"/>
                        <a:t>getEntry(givenPosition)</a:t>
                      </a:r>
                    </a:p>
                  </a:txBody>
                  <a:tcPr marL="0" marR="0" marT="0" marB="0" anchor="t" anchorCtr="0" horzOverflow="overflow"/>
                </a:tc>
                <a:tc>
                  <a:txBody>
                    <a:bodyPr/>
                    <a:lstStyle/>
                    <a:p>
                      <a:pPr marL="100964" algn="l" defTabSz="457200">
                        <a:defRPr b="1" spc="-75" sz="1200">
                          <a:solidFill>
                            <a:srgbClr val="2F2A2B"/>
                          </a:solidFill>
                        </a:defRPr>
                      </a:pPr>
                      <a:r>
                        <a:t>+getEntry(givenPosition: </a:t>
                      </a:r>
                      <a:r>
                        <a:rPr spc="-70"/>
                        <a:t>integer): </a:t>
                      </a:r>
                      <a:r>
                        <a:t>T</a:t>
                      </a:r>
                    </a:p>
                  </a:txBody>
                  <a:tcPr marL="0" marR="0" marT="0" marB="0" anchor="t" anchorCtr="0" horzOverflow="overflow"/>
                </a:tc>
                <a:tc>
                  <a:txBody>
                    <a:bodyPr/>
                    <a:lstStyle/>
                    <a:p>
                      <a:pPr algn="l">
                        <a:defRPr sz="1800"/>
                      </a:pPr>
                      <a:r>
                        <a:rPr sz="1200"/>
                        <a:t>Task: Retrieves the entry at position givenPosition.
Input: givenPosition is an integer. 
Output: Either returns the entry at position givenPosition or throws an exception if givenPosition is invalid for this list. Note that any value of givenPosition is invalid if the list is empty before the operation.</a:t>
                      </a:r>
                    </a:p>
                  </a:txBody>
                  <a:tcPr marL="0" marR="0" marT="0" marB="0" anchor="t" anchorCtr="0" horzOverflow="overflow"/>
                </a:tc>
              </a:tr>
              <a:tr h="210083">
                <a:tc>
                  <a:txBody>
                    <a:bodyPr/>
                    <a:lstStyle/>
                    <a:p>
                      <a:pPr algn="l">
                        <a:defRPr sz="1800"/>
                      </a:pPr>
                      <a:r>
                        <a:rPr sz="1200"/>
                        <a:t>toArray()</a:t>
                      </a:r>
                    </a:p>
                  </a:txBody>
                  <a:tcPr marL="0" marR="0" marT="0" marB="0" anchor="t" anchorCtr="0" horzOverflow="overflow"/>
                </a:tc>
                <a:tc>
                  <a:txBody>
                    <a:bodyPr/>
                    <a:lstStyle/>
                    <a:p>
                      <a:pPr marL="100964" algn="l" defTabSz="457200">
                        <a:defRPr sz="1800"/>
                      </a:pPr>
                      <a:r>
                        <a:rPr b="1" sz="1200">
                          <a:solidFill>
                            <a:srgbClr val="2F2A2B"/>
                          </a:solidFill>
                        </a:rPr>
                        <a:t>+toArray: T[ ]</a:t>
                      </a:r>
                    </a:p>
                  </a:txBody>
                  <a:tcPr marL="0" marR="0" marT="0" marB="0" anchor="t" anchorCtr="0" horzOverflow="overflow"/>
                </a:tc>
                <a:tc>
                  <a:txBody>
                    <a:bodyPr/>
                    <a:lstStyle/>
                    <a:p>
                      <a:pPr algn="l">
                        <a:defRPr sz="1800"/>
                      </a:pPr>
                      <a:r>
                        <a:rPr sz="1200"/>
                        <a:t>Task: Retrieves all entries that are in the list in the order in which they occur.
Input: None.
Output: Returns a new array of the entries currently in the list.</a:t>
                      </a:r>
                    </a:p>
                  </a:txBody>
                  <a:tcPr marL="0" marR="0" marT="0" marB="0" anchor="t" anchorCtr="0" horzOverflow="overflow"/>
                </a:tc>
              </a:tr>
              <a:tr h="210083">
                <a:tc>
                  <a:txBody>
                    <a:bodyPr/>
                    <a:lstStyle/>
                    <a:p>
                      <a:pPr algn="l">
                        <a:defRPr sz="1800"/>
                      </a:pPr>
                      <a:r>
                        <a:rPr sz="1200"/>
                        <a:t>contains(anEntry)</a:t>
                      </a:r>
                    </a:p>
                  </a:txBody>
                  <a:tcPr marL="0" marR="0" marT="0" marB="0" anchor="t" anchorCtr="0" horzOverflow="overflow"/>
                </a:tc>
                <a:tc>
                  <a:txBody>
                    <a:bodyPr/>
                    <a:lstStyle/>
                    <a:p>
                      <a:pPr marL="100964" algn="l" defTabSz="457200">
                        <a:defRPr sz="1800"/>
                      </a:pPr>
                      <a:r>
                        <a:rPr b="1" sz="1200">
                          <a:solidFill>
                            <a:srgbClr val="2F2A2B"/>
                          </a:solidFill>
                        </a:rPr>
                        <a:t>+contains(anEntry: T): boolean</a:t>
                      </a:r>
                    </a:p>
                  </a:txBody>
                  <a:tcPr marL="0" marR="0" marT="0" marB="0" anchor="t" anchorCtr="0" horzOverflow="overflow"/>
                </a:tc>
                <a:tc>
                  <a:txBody>
                    <a:bodyPr/>
                    <a:lstStyle/>
                    <a:p>
                      <a:pPr algn="l">
                        <a:defRPr sz="1800"/>
                      </a:pPr>
                      <a:r>
                        <a:rPr sz="1200"/>
                        <a:t>Task: Sees whether the list contains anEntry.
Input: anEntry is an object. 
Output: Returns true if anEntry is in the list, or false if not.</a:t>
                      </a:r>
                    </a:p>
                  </a:txBody>
                  <a:tcPr marL="0" marR="0" marT="0" marB="0" anchor="t" anchorCtr="0" horzOverflow="overflow"/>
                </a:tc>
              </a:tr>
              <a:tr h="210083">
                <a:tc>
                  <a:txBody>
                    <a:bodyPr/>
                    <a:lstStyle/>
                    <a:p>
                      <a:pPr algn="l">
                        <a:defRPr sz="1800"/>
                      </a:pPr>
                      <a:r>
                        <a:rPr sz="1200"/>
                        <a:t>getLength()</a:t>
                      </a:r>
                    </a:p>
                  </a:txBody>
                  <a:tcPr marL="0" marR="0" marT="0" marB="0" anchor="t" anchorCtr="0" horzOverflow="overflow"/>
                </a:tc>
                <a:tc>
                  <a:txBody>
                    <a:bodyPr/>
                    <a:lstStyle/>
                    <a:p>
                      <a:pPr marL="100964" algn="l" defTabSz="457200">
                        <a:defRPr sz="1800"/>
                      </a:pPr>
                      <a:r>
                        <a:rPr b="1" sz="1200">
                          <a:solidFill>
                            <a:srgbClr val="2F2A2B"/>
                          </a:solidFill>
                        </a:rPr>
                        <a:t>+getLength(): integer</a:t>
                      </a:r>
                    </a:p>
                  </a:txBody>
                  <a:tcPr marL="0" marR="0" marT="0" marB="0" anchor="t" anchorCtr="0" horzOverflow="overflow"/>
                </a:tc>
                <a:tc>
                  <a:txBody>
                    <a:bodyPr/>
                    <a:lstStyle/>
                    <a:p>
                      <a:pPr algn="l">
                        <a:defRPr sz="1800"/>
                      </a:pPr>
                      <a:r>
                        <a:rPr sz="1200"/>
                        <a:t>Task: Gets the number of entries currently in the list.
Input: None.
Output: Returns the number of entries currently in the list.</a:t>
                      </a:r>
                    </a:p>
                  </a:txBody>
                  <a:tcPr marL="0" marR="0" marT="0" marB="0" anchor="t" anchorCtr="0" horzOverflow="overflow"/>
                </a:tc>
              </a:tr>
              <a:tr h="210083">
                <a:tc>
                  <a:txBody>
                    <a:bodyPr/>
                    <a:lstStyle/>
                    <a:p>
                      <a:pPr algn="l">
                        <a:defRPr sz="1800"/>
                      </a:pPr>
                      <a:r>
                        <a:rPr sz="1200"/>
                        <a:t>isEmpty()</a:t>
                      </a:r>
                    </a:p>
                  </a:txBody>
                  <a:tcPr marL="0" marR="0" marT="0" marB="0" anchor="t" anchorCtr="0" horzOverflow="overflow"/>
                </a:tc>
                <a:tc>
                  <a:txBody>
                    <a:bodyPr/>
                    <a:lstStyle/>
                    <a:p>
                      <a:pPr marL="100964" algn="l" defTabSz="457200">
                        <a:defRPr sz="1800"/>
                      </a:pPr>
                      <a:r>
                        <a:rPr b="1" sz="1200">
                          <a:solidFill>
                            <a:srgbClr val="2F2A2B"/>
                          </a:solidFill>
                        </a:rPr>
                        <a:t>+isEmpty(): boolean</a:t>
                      </a:r>
                    </a:p>
                  </a:txBody>
                  <a:tcPr marL="0" marR="0" marT="0" marB="0" anchor="t" anchorCtr="0" horzOverflow="overflow"/>
                </a:tc>
                <a:tc>
                  <a:txBody>
                    <a:bodyPr/>
                    <a:lstStyle/>
                    <a:p>
                      <a:pPr algn="l">
                        <a:defRPr sz="1800"/>
                      </a:pPr>
                      <a:r>
                        <a:rPr sz="1200"/>
                        <a:t>Task: Sees whether the list is empty. 
Input: None.
Output: Returns true if the list is empty, or false if not.</a:t>
                      </a:r>
                    </a:p>
                  </a:txBody>
                  <a:tcPr marL="0" marR="0" marT="0" marB="0" anchor="t" anchorCtr="0" horzOverflow="overflow"/>
                </a:tc>
              </a:tr>
            </a:tbl>
          </a:graphicData>
        </a:graphic>
      </p:graphicFrame>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9" name="Title 1"/>
          <p:cNvSpPr txBox="1"/>
          <p:nvPr>
            <p:ph type="title"/>
          </p:nvPr>
        </p:nvSpPr>
        <p:spPr>
          <a:prstGeom prst="rect">
            <a:avLst/>
          </a:prstGeom>
        </p:spPr>
        <p:txBody>
          <a:bodyPr/>
          <a:lstStyle/>
          <a:p>
            <a:pPr defTabSz="566927">
              <a:defRPr sz="2728"/>
            </a:pPr>
            <a:r>
              <a:t>LISTING 10-1 The interface </a:t>
            </a:r>
            <a:r>
              <a:rPr>
                <a:latin typeface="Courier New"/>
                <a:ea typeface="Courier New"/>
                <a:cs typeface="Courier New"/>
                <a:sym typeface="Courier New"/>
              </a:rPr>
              <a:t>ListInterface</a:t>
            </a:r>
            <a:r>
              <a:t> (Part 1)</a:t>
            </a:r>
          </a:p>
        </p:txBody>
      </p:sp>
      <p:sp>
        <p:nvSpPr>
          <p:cNvPr id="70" name="** An interface ADT list. Entries in a list have positions that begin with 1.  */…"/>
          <p:cNvSpPr txBox="1"/>
          <p:nvPr/>
        </p:nvSpPr>
        <p:spPr>
          <a:xfrm>
            <a:off x="249435" y="682562"/>
            <a:ext cx="8229601" cy="562960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344804">
              <a:tabLst>
                <a:tab pos="342900" algn="l"/>
              </a:tabLst>
              <a:defRPr sz="1300">
                <a:solidFill>
                  <a:srgbClr val="008400"/>
                </a:solidFill>
                <a:latin typeface="Menlo"/>
                <a:ea typeface="Menlo"/>
                <a:cs typeface="Menlo"/>
                <a:sym typeface="Menlo"/>
              </a:defRPr>
            </a:pPr>
            <a:r>
              <a:t>** An interface ADT list.</a:t>
            </a:r>
            <a:r>
              <a:rPr>
                <a:solidFill>
                  <a:srgbClr val="000000"/>
                </a:solidFill>
                <a:latin typeface="+mn-lt"/>
                <a:ea typeface="+mn-ea"/>
                <a:cs typeface="+mn-cs"/>
                <a:sym typeface="Helvetica"/>
              </a:rPr>
              <a:t> </a:t>
            </a:r>
            <a:r>
              <a:t>Entries in a list have positions that begin with 1.</a:t>
            </a:r>
            <a:r>
              <a:rPr>
                <a:solidFill>
                  <a:srgbClr val="000000"/>
                </a:solidFill>
                <a:latin typeface="+mn-lt"/>
                <a:ea typeface="+mn-ea"/>
                <a:cs typeface="+mn-cs"/>
                <a:sym typeface="Helvetica"/>
              </a:rPr>
              <a:t>  </a:t>
            </a:r>
            <a:r>
              <a:t>*/</a:t>
            </a:r>
            <a:endParaRPr>
              <a:solidFill>
                <a:srgbClr val="000000"/>
              </a:solidFill>
              <a:latin typeface="+mn-lt"/>
              <a:ea typeface="+mn-ea"/>
              <a:cs typeface="+mn-cs"/>
              <a:sym typeface="Helvetica"/>
            </a:endParaRPr>
          </a:p>
          <a:p>
            <a:pPr defTabSz="344804">
              <a:tabLst>
                <a:tab pos="342900" algn="l"/>
              </a:tabLst>
              <a:defRPr sz="1300">
                <a:latin typeface="Menlo"/>
                <a:ea typeface="Menlo"/>
                <a:cs typeface="Menlo"/>
                <a:sym typeface="Menlo"/>
              </a:defRPr>
            </a:pPr>
            <a:r>
              <a:rPr>
                <a:solidFill>
                  <a:srgbClr val="BA2DA2"/>
                </a:solidFill>
              </a:rPr>
              <a:t>public</a:t>
            </a:r>
            <a:r>
              <a:t> </a:t>
            </a:r>
            <a:r>
              <a:rPr>
                <a:solidFill>
                  <a:srgbClr val="BA2DA2"/>
                </a:solidFill>
              </a:rPr>
              <a:t>interface</a:t>
            </a:r>
            <a:r>
              <a:t> ListInterface&lt;T&gt; {</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3D8123"/>
                </a:solidFill>
              </a:rPr>
              <a:t>/** Adds a new entry to the end of this list.</a:t>
            </a:r>
            <a:endParaRPr>
              <a:solidFill>
                <a:srgbClr val="3D8123"/>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Entries currently in the list are unaffected.</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The list's size is increased by 1.</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a:t>
            </a:r>
            <a:r>
              <a:rPr b="1"/>
              <a:t>@param</a:t>
            </a:r>
            <a:r>
              <a:t> newEntry  The object to be added as a new entry. */</a:t>
            </a:r>
            <a:endParaRPr>
              <a:solidFill>
                <a:srgbClr val="000000"/>
              </a:solidFill>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BA2DA2"/>
                </a:solidFill>
              </a:rPr>
              <a:t>public</a:t>
            </a:r>
            <a:r>
              <a:t> </a:t>
            </a:r>
            <a:r>
              <a:rPr>
                <a:solidFill>
                  <a:srgbClr val="BA2DA2"/>
                </a:solidFill>
              </a:rPr>
              <a:t>void</a:t>
            </a:r>
            <a:r>
              <a:t> add(T newEntry);</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a:t>
            </a:r>
            <a:endParaRPr>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rPr>
                <a:solidFill>
                  <a:srgbClr val="000000"/>
                </a:solidFill>
              </a:rPr>
              <a:t>   </a:t>
            </a:r>
            <a:r>
              <a:t>/** Adds a new entry at a specified position within this list.</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Entries originally at and above the specified position</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are at the next higher position within the list.</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The list's size is increased by 1.</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a:t>
            </a:r>
            <a:r>
              <a:rPr b="1"/>
              <a:t>@param</a:t>
            </a:r>
            <a:r>
              <a:t> newPosition  An integer that specifies the desired</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position of the new entry.</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a:t>
            </a:r>
            <a:r>
              <a:rPr b="1"/>
              <a:t>@param</a:t>
            </a:r>
            <a:r>
              <a:t> newEntry     The object to be added as a new entry.</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a:t>
            </a:r>
            <a:r>
              <a:rPr b="1"/>
              <a:t>@throws</a:t>
            </a:r>
            <a:r>
              <a:t>  IndexOutOfBoundsException if either</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newPosition &lt; 1 or newPosition &gt; getLength() + 1. */</a:t>
            </a:r>
            <a:endParaRPr>
              <a:solidFill>
                <a:srgbClr val="000000"/>
              </a:solidFill>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BA2DA2"/>
                </a:solidFill>
              </a:rPr>
              <a:t>public</a:t>
            </a:r>
            <a:r>
              <a:t> </a:t>
            </a:r>
            <a:r>
              <a:rPr>
                <a:solidFill>
                  <a:srgbClr val="BA2DA2"/>
                </a:solidFill>
              </a:rPr>
              <a:t>void</a:t>
            </a:r>
            <a:r>
              <a:t> add(</a:t>
            </a:r>
            <a:r>
              <a:rPr>
                <a:solidFill>
                  <a:srgbClr val="BA2DA2"/>
                </a:solidFill>
              </a:rPr>
              <a:t>int</a:t>
            </a:r>
            <a:r>
              <a:t> newPosition, T newEntry);</a:t>
            </a:r>
            <a:endParaRPr>
              <a:latin typeface="+mn-lt"/>
              <a:ea typeface="+mn-ea"/>
              <a:cs typeface="+mn-cs"/>
              <a:sym typeface="Helvetica"/>
            </a:endParaRPr>
          </a:p>
          <a:p>
            <a:pPr defTabSz="344804">
              <a:tabLst>
                <a:tab pos="342900" algn="l"/>
              </a:tabLst>
              <a:defRPr sz="1300">
                <a:latin typeface="Menlo"/>
                <a:ea typeface="Menlo"/>
                <a:cs typeface="Menlo"/>
                <a:sym typeface="Menlo"/>
              </a:defRPr>
            </a:pPr>
            <a:r>
              <a:t>   </a:t>
            </a:r>
            <a:endParaRPr>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rPr>
                <a:solidFill>
                  <a:srgbClr val="000000"/>
                </a:solidFill>
              </a:rPr>
              <a:t>   </a:t>
            </a:r>
            <a:r>
              <a:t>/** Removes the entry at a given position from this list.</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Entries originally at positions higher than the given</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position are at the next lower position within the list,</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and the list's size is decreased by 1.</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a:t>
            </a:r>
            <a:r>
              <a:rPr b="1"/>
              <a:t>@param</a:t>
            </a:r>
            <a:r>
              <a:t> givenPosition  An integer that indicates the position of</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the entry to be removed.</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a:t>
            </a:r>
            <a:r>
              <a:rPr b="1"/>
              <a:t>@return</a:t>
            </a:r>
            <a:r>
              <a:t>  A reference to the removed entry.</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a:t>
            </a:r>
            <a:r>
              <a:rPr b="1"/>
              <a:t>@throws</a:t>
            </a:r>
            <a:r>
              <a:t>  IndexOutOfBoundsException if either </a:t>
            </a:r>
            <a:endParaRPr>
              <a:solidFill>
                <a:srgbClr val="000000"/>
              </a:solidFill>
              <a:latin typeface="+mn-lt"/>
              <a:ea typeface="+mn-ea"/>
              <a:cs typeface="+mn-cs"/>
              <a:sym typeface="Helvetica"/>
            </a:endParaRPr>
          </a:p>
          <a:p>
            <a:pPr defTabSz="344804">
              <a:tabLst>
                <a:tab pos="342900" algn="l"/>
              </a:tabLst>
              <a:defRPr sz="1300">
                <a:solidFill>
                  <a:srgbClr val="008400"/>
                </a:solidFill>
                <a:latin typeface="Menlo"/>
                <a:ea typeface="Menlo"/>
                <a:cs typeface="Menlo"/>
                <a:sym typeface="Menlo"/>
              </a:defRPr>
            </a:pPr>
            <a:r>
              <a:t>                givenPosition &lt; 1 or givenPosition &gt; getLength(). */</a:t>
            </a:r>
            <a:endParaRPr>
              <a:solidFill>
                <a:srgbClr val="000000"/>
              </a:solidFill>
              <a:latin typeface="+mn-lt"/>
              <a:ea typeface="+mn-ea"/>
              <a:cs typeface="+mn-cs"/>
              <a:sym typeface="Helvetica"/>
            </a:endParaRPr>
          </a:p>
          <a:p>
            <a:pPr defTabSz="344804">
              <a:tabLst>
                <a:tab pos="342900" algn="l"/>
              </a:tabLst>
              <a:defRPr sz="1300">
                <a:latin typeface="Menlo"/>
                <a:ea typeface="Menlo"/>
                <a:cs typeface="Menlo"/>
                <a:sym typeface="Menlo"/>
              </a:defRPr>
            </a:pPr>
            <a:r>
              <a:t>   </a:t>
            </a:r>
            <a:r>
              <a:rPr>
                <a:solidFill>
                  <a:srgbClr val="BA2DA2"/>
                </a:solidFill>
              </a:rPr>
              <a:t>public</a:t>
            </a:r>
            <a:r>
              <a:t> T remove(</a:t>
            </a:r>
            <a:r>
              <a:rPr>
                <a:solidFill>
                  <a:srgbClr val="BA2DA2"/>
                </a:solidFill>
              </a:rPr>
              <a:t>int</a:t>
            </a:r>
            <a:r>
              <a:t> givenPosition);</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2" name="Title 1"/>
          <p:cNvSpPr txBox="1"/>
          <p:nvPr>
            <p:ph type="title"/>
          </p:nvPr>
        </p:nvSpPr>
        <p:spPr>
          <a:prstGeom prst="rect">
            <a:avLst/>
          </a:prstGeom>
        </p:spPr>
        <p:txBody>
          <a:bodyPr/>
          <a:lstStyle/>
          <a:p>
            <a:pPr defTabSz="566927">
              <a:defRPr sz="2728"/>
            </a:pPr>
            <a:r>
              <a:t>LISTING 10-1 The interface </a:t>
            </a:r>
            <a:r>
              <a:rPr>
                <a:latin typeface="Courier New"/>
                <a:ea typeface="Courier New"/>
                <a:cs typeface="Courier New"/>
                <a:sym typeface="Courier New"/>
              </a:rPr>
              <a:t>ListInterface</a:t>
            </a:r>
            <a:r>
              <a:t> (Part 2)</a:t>
            </a:r>
          </a:p>
        </p:txBody>
      </p:sp>
      <p:sp>
        <p:nvSpPr>
          <p:cNvPr id="73" name="/** Removes all entries from this list. */…"/>
          <p:cNvSpPr txBox="1"/>
          <p:nvPr/>
        </p:nvSpPr>
        <p:spPr>
          <a:xfrm>
            <a:off x="101600" y="713042"/>
            <a:ext cx="8229600" cy="5603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344804">
              <a:tabLst>
                <a:tab pos="342900" algn="l"/>
              </a:tabLst>
              <a:defRPr sz="1200">
                <a:solidFill>
                  <a:srgbClr val="008400"/>
                </a:solidFill>
                <a:latin typeface="Menlo"/>
                <a:ea typeface="Menlo"/>
                <a:cs typeface="Menlo"/>
                <a:sym typeface="Menlo"/>
              </a:defRPr>
            </a:pPr>
            <a:r>
              <a:rPr>
                <a:solidFill>
                  <a:srgbClr val="000000"/>
                </a:solidFill>
              </a:rPr>
              <a:t>   </a:t>
            </a:r>
            <a:r>
              <a:t>/** Removes all entries from this list. */</a:t>
            </a:r>
            <a:endParaRPr>
              <a:solidFill>
                <a:srgbClr val="000000"/>
              </a:solidFill>
              <a:latin typeface="+mn-lt"/>
              <a:ea typeface="+mn-ea"/>
              <a:cs typeface="+mn-cs"/>
              <a:sym typeface="Helvetica"/>
            </a:endParaRPr>
          </a:p>
          <a:p>
            <a:pPr defTabSz="344804">
              <a:tabLst>
                <a:tab pos="342900" algn="l"/>
              </a:tabLst>
              <a:defRPr sz="1200">
                <a:latin typeface="Menlo"/>
                <a:ea typeface="Menlo"/>
                <a:cs typeface="Menlo"/>
                <a:sym typeface="Menlo"/>
              </a:defRPr>
            </a:pPr>
            <a:r>
              <a:t>   </a:t>
            </a:r>
            <a:r>
              <a:rPr>
                <a:solidFill>
                  <a:srgbClr val="BA2DA2"/>
                </a:solidFill>
              </a:rPr>
              <a:t>public</a:t>
            </a:r>
            <a:r>
              <a:t> </a:t>
            </a:r>
            <a:r>
              <a:rPr>
                <a:solidFill>
                  <a:srgbClr val="BA2DA2"/>
                </a:solidFill>
              </a:rPr>
              <a:t>void</a:t>
            </a:r>
            <a:r>
              <a:t> clear();</a:t>
            </a:r>
            <a:endParaRPr>
              <a:latin typeface="+mn-lt"/>
              <a:ea typeface="+mn-ea"/>
              <a:cs typeface="+mn-cs"/>
              <a:sym typeface="Helvetica"/>
            </a:endParaRPr>
          </a:p>
          <a:p>
            <a:pPr defTabSz="344804">
              <a:tabLst>
                <a:tab pos="342900" algn="l"/>
              </a:tabLst>
              <a:defRPr sz="1200">
                <a:latin typeface="Menlo"/>
                <a:ea typeface="Menlo"/>
                <a:cs typeface="Menlo"/>
                <a:sym typeface="Menlo"/>
              </a:defRPr>
            </a:pPr>
            <a:r>
              <a:t>   </a:t>
            </a:r>
            <a:endParaRPr>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rPr>
                <a:solidFill>
                  <a:srgbClr val="000000"/>
                </a:solidFill>
              </a:rPr>
              <a:t>   </a:t>
            </a:r>
            <a:r>
              <a:t>/** Replaces the entry at a given position in this list.</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@param</a:t>
            </a:r>
            <a:r>
              <a:t> givenPosition  An integer that indicates the position of</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the entry to be replaced.</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@param</a:t>
            </a:r>
            <a:r>
              <a:t> newEntry  The object that will replace the entry at the</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position givenPosition.</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@return</a:t>
            </a:r>
            <a:r>
              <a:t>  The original entry that was replaced.</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@throws</a:t>
            </a:r>
            <a:r>
              <a:t>  IndexOutOfBoundsException if either</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givenPosition &lt; 1 or givenPosition &gt; getLength(). */</a:t>
            </a:r>
            <a:endParaRPr>
              <a:solidFill>
                <a:srgbClr val="000000"/>
              </a:solidFill>
              <a:latin typeface="+mn-lt"/>
              <a:ea typeface="+mn-ea"/>
              <a:cs typeface="+mn-cs"/>
              <a:sym typeface="Helvetica"/>
            </a:endParaRPr>
          </a:p>
          <a:p>
            <a:pPr defTabSz="344804">
              <a:tabLst>
                <a:tab pos="342900" algn="l"/>
              </a:tabLst>
              <a:defRPr sz="1200">
                <a:latin typeface="Menlo"/>
                <a:ea typeface="Menlo"/>
                <a:cs typeface="Menlo"/>
                <a:sym typeface="Menlo"/>
              </a:defRPr>
            </a:pPr>
            <a:r>
              <a:t>   </a:t>
            </a:r>
            <a:r>
              <a:rPr>
                <a:solidFill>
                  <a:srgbClr val="BA2DA2"/>
                </a:solidFill>
              </a:rPr>
              <a:t>public</a:t>
            </a:r>
            <a:r>
              <a:t> T replace(</a:t>
            </a:r>
            <a:r>
              <a:rPr>
                <a:solidFill>
                  <a:srgbClr val="BA2DA2"/>
                </a:solidFill>
              </a:rPr>
              <a:t>int</a:t>
            </a:r>
            <a:r>
              <a:t> givenPosition, T newEntry);</a:t>
            </a:r>
            <a:endParaRPr>
              <a:latin typeface="+mn-lt"/>
              <a:ea typeface="+mn-ea"/>
              <a:cs typeface="+mn-cs"/>
              <a:sym typeface="Helvetica"/>
            </a:endParaRPr>
          </a:p>
          <a:p>
            <a:pPr defTabSz="344804">
              <a:tabLst>
                <a:tab pos="342900" algn="l"/>
              </a:tabLst>
              <a:defRPr sz="1200">
                <a:latin typeface="Menlo"/>
                <a:ea typeface="Menlo"/>
                <a:cs typeface="Menlo"/>
                <a:sym typeface="Menlo"/>
              </a:defRPr>
            </a:pPr>
            <a:r>
              <a:t>   </a:t>
            </a:r>
            <a:endParaRPr>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rPr>
                <a:solidFill>
                  <a:srgbClr val="000000"/>
                </a:solidFill>
              </a:rPr>
              <a:t>   </a:t>
            </a:r>
            <a:r>
              <a:t>/** Retrieves the entry at a given position in this list.</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@param</a:t>
            </a:r>
            <a:r>
              <a:t> givenPosition  An integer that indicates the position of</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the desired entry.</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@return</a:t>
            </a:r>
            <a:r>
              <a:t>  A reference to the indicated entry.</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@throws</a:t>
            </a:r>
            <a:r>
              <a:t>  IndexOutOfBoundsException if either</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givenPosition &lt; 1 or givenPosition &gt; getLength(). */</a:t>
            </a:r>
            <a:endParaRPr>
              <a:solidFill>
                <a:srgbClr val="000000"/>
              </a:solidFill>
              <a:latin typeface="+mn-lt"/>
              <a:ea typeface="+mn-ea"/>
              <a:cs typeface="+mn-cs"/>
              <a:sym typeface="Helvetica"/>
            </a:endParaRPr>
          </a:p>
          <a:p>
            <a:pPr defTabSz="344804">
              <a:tabLst>
                <a:tab pos="342900" algn="l"/>
              </a:tabLst>
              <a:defRPr sz="1200">
                <a:latin typeface="Menlo"/>
                <a:ea typeface="Menlo"/>
                <a:cs typeface="Menlo"/>
                <a:sym typeface="Menlo"/>
              </a:defRPr>
            </a:pPr>
            <a:r>
              <a:t>   </a:t>
            </a:r>
            <a:r>
              <a:rPr>
                <a:solidFill>
                  <a:srgbClr val="BA2DA2"/>
                </a:solidFill>
              </a:rPr>
              <a:t>public</a:t>
            </a:r>
            <a:r>
              <a:t> T getEntry(</a:t>
            </a:r>
            <a:r>
              <a:rPr>
                <a:solidFill>
                  <a:srgbClr val="BA2DA2"/>
                </a:solidFill>
              </a:rPr>
              <a:t>int</a:t>
            </a:r>
            <a:r>
              <a:t> givenPosition);</a:t>
            </a:r>
            <a:endParaRPr>
              <a:latin typeface="+mn-lt"/>
              <a:ea typeface="+mn-ea"/>
              <a:cs typeface="+mn-cs"/>
              <a:sym typeface="Helvetica"/>
            </a:endParaRPr>
          </a:p>
          <a:p>
            <a:pPr defTabSz="344804">
              <a:tabLst>
                <a:tab pos="342900" algn="l"/>
              </a:tabLst>
              <a:defRPr sz="1200">
                <a:latin typeface="Menlo"/>
                <a:ea typeface="Menlo"/>
                <a:cs typeface="Menlo"/>
                <a:sym typeface="Menlo"/>
              </a:defRPr>
            </a:pPr>
            <a:r>
              <a:t>   </a:t>
            </a:r>
            <a:endParaRPr>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rPr>
                <a:solidFill>
                  <a:srgbClr val="000000"/>
                </a:solidFill>
              </a:rPr>
              <a:t>   </a:t>
            </a:r>
            <a:r>
              <a:t>/** Retrieves all entries that are in this list in the order in which</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they occur in the list.</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@return</a:t>
            </a:r>
            <a:r>
              <a:t>  A newly allocated array of all the entries in the list.</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If the list is empty, the returned array is empty. */</a:t>
            </a:r>
            <a:endParaRPr>
              <a:solidFill>
                <a:srgbClr val="000000"/>
              </a:solidFill>
              <a:latin typeface="+mn-lt"/>
              <a:ea typeface="+mn-ea"/>
              <a:cs typeface="+mn-cs"/>
              <a:sym typeface="Helvetica"/>
            </a:endParaRPr>
          </a:p>
          <a:p>
            <a:pPr defTabSz="344804">
              <a:tabLst>
                <a:tab pos="342900" algn="l"/>
              </a:tabLst>
              <a:defRPr sz="1200">
                <a:latin typeface="Menlo"/>
                <a:ea typeface="Menlo"/>
                <a:cs typeface="Menlo"/>
                <a:sym typeface="Menlo"/>
              </a:defRPr>
            </a:pPr>
            <a:r>
              <a:t>   </a:t>
            </a:r>
            <a:r>
              <a:rPr>
                <a:solidFill>
                  <a:srgbClr val="BA2DA2"/>
                </a:solidFill>
              </a:rPr>
              <a:t>public</a:t>
            </a:r>
            <a:r>
              <a:t> T[] toArray();</a:t>
            </a:r>
            <a:endParaRPr>
              <a:latin typeface="+mn-lt"/>
              <a:ea typeface="+mn-ea"/>
              <a:cs typeface="+mn-cs"/>
              <a:sym typeface="Helvetica"/>
            </a:endParaRPr>
          </a:p>
          <a:p>
            <a:pPr defTabSz="344804">
              <a:tabLst>
                <a:tab pos="342900" algn="l"/>
              </a:tabLst>
              <a:defRPr sz="1200">
                <a:latin typeface="Menlo"/>
                <a:ea typeface="Menlo"/>
                <a:cs typeface="Menlo"/>
                <a:sym typeface="Menlo"/>
              </a:defRPr>
            </a:pPr>
            <a:r>
              <a:t>   </a:t>
            </a:r>
            <a:endParaRPr>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rPr>
                <a:solidFill>
                  <a:srgbClr val="000000"/>
                </a:solidFill>
              </a:rPr>
              <a:t>   </a:t>
            </a:r>
            <a:r>
              <a:t>/** Sees whether this list contains a given entry.</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@param</a:t>
            </a:r>
            <a:r>
              <a:t> anEntry  The object that is the desired entry.</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@return</a:t>
            </a:r>
            <a:r>
              <a:t>  True if the list contains anEntry, or false if not. */</a:t>
            </a:r>
            <a:endParaRPr>
              <a:solidFill>
                <a:srgbClr val="000000"/>
              </a:solidFill>
              <a:latin typeface="+mn-lt"/>
              <a:ea typeface="+mn-ea"/>
              <a:cs typeface="+mn-cs"/>
              <a:sym typeface="Helvetica"/>
            </a:endParaRPr>
          </a:p>
          <a:p>
            <a:pPr defTabSz="344804">
              <a:tabLst>
                <a:tab pos="342900" algn="l"/>
              </a:tabLst>
              <a:defRPr sz="1200">
                <a:latin typeface="Menlo"/>
                <a:ea typeface="Menlo"/>
                <a:cs typeface="Menlo"/>
                <a:sym typeface="Menlo"/>
              </a:defRPr>
            </a:pPr>
            <a:r>
              <a:t>   </a:t>
            </a:r>
            <a:r>
              <a:rPr>
                <a:solidFill>
                  <a:srgbClr val="BA2DA2"/>
                </a:solidFill>
              </a:rPr>
              <a:t>public</a:t>
            </a:r>
            <a:r>
              <a:t> </a:t>
            </a:r>
            <a:r>
              <a:rPr>
                <a:solidFill>
                  <a:srgbClr val="BA2DA2"/>
                </a:solidFill>
              </a:rPr>
              <a:t>boolean</a:t>
            </a:r>
            <a:r>
              <a:t> contains(T anEntry);</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5" name="Title 1"/>
          <p:cNvSpPr txBox="1"/>
          <p:nvPr>
            <p:ph type="title"/>
          </p:nvPr>
        </p:nvSpPr>
        <p:spPr>
          <a:prstGeom prst="rect">
            <a:avLst/>
          </a:prstGeom>
        </p:spPr>
        <p:txBody>
          <a:bodyPr/>
          <a:lstStyle/>
          <a:p>
            <a:pPr defTabSz="566927">
              <a:defRPr sz="2728"/>
            </a:pPr>
            <a:r>
              <a:t>LISTING 10-1 The interface </a:t>
            </a:r>
            <a:r>
              <a:rPr>
                <a:latin typeface="Courier New"/>
                <a:ea typeface="Courier New"/>
                <a:cs typeface="Courier New"/>
                <a:sym typeface="Courier New"/>
              </a:rPr>
              <a:t>ListInterface</a:t>
            </a:r>
            <a:r>
              <a:t> (Part 3)</a:t>
            </a:r>
          </a:p>
        </p:txBody>
      </p:sp>
      <p:sp>
        <p:nvSpPr>
          <p:cNvPr id="76" name="/** Gets the length of this list.…"/>
          <p:cNvSpPr txBox="1"/>
          <p:nvPr/>
        </p:nvSpPr>
        <p:spPr>
          <a:xfrm>
            <a:off x="249435" y="2074482"/>
            <a:ext cx="8229601" cy="1869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344804">
              <a:tabLst>
                <a:tab pos="342900" algn="l"/>
              </a:tabLst>
              <a:defRPr sz="1200">
                <a:solidFill>
                  <a:srgbClr val="008400"/>
                </a:solidFill>
                <a:latin typeface="Menlo"/>
                <a:ea typeface="Menlo"/>
                <a:cs typeface="Menlo"/>
                <a:sym typeface="Menlo"/>
              </a:defRPr>
            </a:pPr>
            <a:r>
              <a:rPr>
                <a:solidFill>
                  <a:srgbClr val="000000"/>
                </a:solidFill>
              </a:rPr>
              <a:t>   </a:t>
            </a:r>
            <a:r>
              <a:t>  </a:t>
            </a:r>
            <a:endParaRPr>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rPr>
                <a:solidFill>
                  <a:srgbClr val="000000"/>
                </a:solidFill>
              </a:rPr>
              <a:t>   </a:t>
            </a:r>
            <a:r>
              <a:t>/** Gets the length of this list.</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@return</a:t>
            </a:r>
            <a:r>
              <a:t>  The integer number of entries currently in the list. */</a:t>
            </a:r>
            <a:endParaRPr>
              <a:solidFill>
                <a:srgbClr val="000000"/>
              </a:solidFill>
              <a:latin typeface="+mn-lt"/>
              <a:ea typeface="+mn-ea"/>
              <a:cs typeface="+mn-cs"/>
              <a:sym typeface="Helvetica"/>
            </a:endParaRPr>
          </a:p>
          <a:p>
            <a:pPr defTabSz="344804">
              <a:tabLst>
                <a:tab pos="342900" algn="l"/>
              </a:tabLst>
              <a:defRPr sz="1200">
                <a:latin typeface="Menlo"/>
                <a:ea typeface="Menlo"/>
                <a:cs typeface="Menlo"/>
                <a:sym typeface="Menlo"/>
              </a:defRPr>
            </a:pPr>
            <a:r>
              <a:t>   </a:t>
            </a:r>
            <a:r>
              <a:rPr>
                <a:solidFill>
                  <a:srgbClr val="BA2DA2"/>
                </a:solidFill>
              </a:rPr>
              <a:t>public</a:t>
            </a:r>
            <a:r>
              <a:t> </a:t>
            </a:r>
            <a:r>
              <a:rPr>
                <a:solidFill>
                  <a:srgbClr val="BA2DA2"/>
                </a:solidFill>
              </a:rPr>
              <a:t>int</a:t>
            </a:r>
            <a:r>
              <a:t> getLength();</a:t>
            </a:r>
            <a:endParaRPr>
              <a:latin typeface="+mn-lt"/>
              <a:ea typeface="+mn-ea"/>
              <a:cs typeface="+mn-cs"/>
              <a:sym typeface="Helvetica"/>
            </a:endParaRPr>
          </a:p>
          <a:p>
            <a:pPr defTabSz="344804">
              <a:tabLst>
                <a:tab pos="342900" algn="l"/>
              </a:tabLst>
              <a:defRPr sz="1200">
                <a:latin typeface="Menlo"/>
                <a:ea typeface="Menlo"/>
                <a:cs typeface="Menlo"/>
                <a:sym typeface="Menlo"/>
              </a:defRPr>
            </a:pPr>
            <a:r>
              <a:t>       </a:t>
            </a:r>
            <a:endParaRPr>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rPr>
                <a:solidFill>
                  <a:srgbClr val="000000"/>
                </a:solidFill>
              </a:rPr>
              <a:t>   </a:t>
            </a:r>
            <a:r>
              <a:t>/** Sees whether this list is empty.</a:t>
            </a:r>
            <a:endParaRPr>
              <a:solidFill>
                <a:srgbClr val="000000"/>
              </a:solidFill>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t>       </a:t>
            </a:r>
            <a:r>
              <a:rPr b="1"/>
              <a:t>@return</a:t>
            </a:r>
            <a:r>
              <a:t>  True if the list is empty, or false if not. */</a:t>
            </a:r>
            <a:endParaRPr>
              <a:solidFill>
                <a:srgbClr val="000000"/>
              </a:solidFill>
              <a:latin typeface="+mn-lt"/>
              <a:ea typeface="+mn-ea"/>
              <a:cs typeface="+mn-cs"/>
              <a:sym typeface="Helvetica"/>
            </a:endParaRPr>
          </a:p>
          <a:p>
            <a:pPr defTabSz="344804">
              <a:tabLst>
                <a:tab pos="342900" algn="l"/>
              </a:tabLst>
              <a:defRPr sz="1200">
                <a:latin typeface="Menlo"/>
                <a:ea typeface="Menlo"/>
                <a:cs typeface="Menlo"/>
                <a:sym typeface="Menlo"/>
              </a:defRPr>
            </a:pPr>
            <a:r>
              <a:t>   </a:t>
            </a:r>
            <a:r>
              <a:rPr>
                <a:solidFill>
                  <a:srgbClr val="BA2DA2"/>
                </a:solidFill>
              </a:rPr>
              <a:t>public</a:t>
            </a:r>
            <a:r>
              <a:t> </a:t>
            </a:r>
            <a:r>
              <a:rPr>
                <a:solidFill>
                  <a:srgbClr val="BA2DA2"/>
                </a:solidFill>
              </a:rPr>
              <a:t>boolean</a:t>
            </a:r>
            <a:r>
              <a:t> isEmpty();</a:t>
            </a:r>
            <a:endParaRPr>
              <a:latin typeface="+mn-lt"/>
              <a:ea typeface="+mn-ea"/>
              <a:cs typeface="+mn-cs"/>
              <a:sym typeface="Helvetica"/>
            </a:endParaRPr>
          </a:p>
          <a:p>
            <a:pPr defTabSz="344804">
              <a:tabLst>
                <a:tab pos="342900" algn="l"/>
              </a:tabLst>
              <a:defRPr sz="1200">
                <a:solidFill>
                  <a:srgbClr val="008400"/>
                </a:solidFill>
                <a:latin typeface="Menlo"/>
                <a:ea typeface="Menlo"/>
                <a:cs typeface="Menlo"/>
                <a:sym typeface="Menlo"/>
              </a:defRPr>
            </a:pPr>
            <a:r>
              <a:rPr>
                <a:solidFill>
                  <a:srgbClr val="000000"/>
                </a:solidFill>
              </a:rPr>
              <a:t>} </a:t>
            </a:r>
            <a:r>
              <a:t>// end ListInterface</a:t>
            </a:r>
            <a:endParaRPr>
              <a:solidFill>
                <a:srgbClr val="000000"/>
              </a:solidFill>
              <a:latin typeface="+mn-lt"/>
              <a:ea typeface="+mn-ea"/>
              <a:cs typeface="+mn-cs"/>
              <a:sym typeface="Helvetica"/>
            </a:endParaR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508 Lecture">
  <a:themeElements>
    <a:clrScheme name="508 Lecture">
      <a:dk1>
        <a:srgbClr val="000000"/>
      </a:dk1>
      <a:lt1>
        <a:srgbClr val="FFFFFF"/>
      </a:lt1>
      <a:dk2>
        <a:srgbClr val="A7A7A7"/>
      </a:dk2>
      <a:lt2>
        <a:srgbClr val="535353"/>
      </a:lt2>
      <a:accent1>
        <a:srgbClr val="3C1581"/>
      </a:accent1>
      <a:accent2>
        <a:srgbClr val="1A6C7C"/>
      </a:accent2>
      <a:accent3>
        <a:srgbClr val="CC730D"/>
      </a:accent3>
      <a:accent4>
        <a:srgbClr val="B2AA00"/>
      </a:accent4>
      <a:accent5>
        <a:srgbClr val="1B9332"/>
      </a:accent5>
      <a:accent6>
        <a:srgbClr val="7F7F7F"/>
      </a:accent6>
      <a:hlink>
        <a:srgbClr val="0000FF"/>
      </a:hlink>
      <a:folHlink>
        <a:srgbClr val="FF00FF"/>
      </a:folHlink>
    </a:clrScheme>
    <a:fontScheme name="508 Lecture">
      <a:majorFont>
        <a:latin typeface="Arial"/>
        <a:ea typeface="Arial"/>
        <a:cs typeface="Arial"/>
      </a:majorFont>
      <a:minorFont>
        <a:latin typeface="Helvetica"/>
        <a:ea typeface="Helvetica"/>
        <a:cs typeface="Helvetica"/>
      </a:minorFont>
    </a:fontScheme>
    <a:fmtScheme name="508 Lectur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508 Lecture">
  <a:themeElements>
    <a:clrScheme name="508 Lecture">
      <a:dk1>
        <a:srgbClr val="000000"/>
      </a:dk1>
      <a:lt1>
        <a:srgbClr val="FFFFFF"/>
      </a:lt1>
      <a:dk2>
        <a:srgbClr val="A7A7A7"/>
      </a:dk2>
      <a:lt2>
        <a:srgbClr val="535353"/>
      </a:lt2>
      <a:accent1>
        <a:srgbClr val="3C1581"/>
      </a:accent1>
      <a:accent2>
        <a:srgbClr val="1A6C7C"/>
      </a:accent2>
      <a:accent3>
        <a:srgbClr val="CC730D"/>
      </a:accent3>
      <a:accent4>
        <a:srgbClr val="B2AA00"/>
      </a:accent4>
      <a:accent5>
        <a:srgbClr val="1B9332"/>
      </a:accent5>
      <a:accent6>
        <a:srgbClr val="7F7F7F"/>
      </a:accent6>
      <a:hlink>
        <a:srgbClr val="0000FF"/>
      </a:hlink>
      <a:folHlink>
        <a:srgbClr val="FF00FF"/>
      </a:folHlink>
    </a:clrScheme>
    <a:fontScheme name="508 Lecture">
      <a:majorFont>
        <a:latin typeface="Arial"/>
        <a:ea typeface="Arial"/>
        <a:cs typeface="Arial"/>
      </a:majorFont>
      <a:minorFont>
        <a:latin typeface="Helvetica"/>
        <a:ea typeface="Helvetica"/>
        <a:cs typeface="Helvetica"/>
      </a:minorFont>
    </a:fontScheme>
    <a:fmtScheme name="508 Lectur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