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  <Override PartName="/ppt/media/image2.jpeg" ContentType="image/jpeg"/>
  <Override PartName="/ppt/media/image3.jpeg" ContentType="image/jpeg"/>
  <Override PartName="/ppt/media/image4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</p:sldIdLst>
  <p:sldSz cx="9144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CAD7"/>
          </a:solidFill>
        </a:fill>
      </a:tcStyle>
    </a:wholeTbl>
    <a:band2H>
      <a:tcTxStyle b="def" i="def"/>
      <a:tcStyle>
        <a:tcBdr/>
        <a:fill>
          <a:solidFill>
            <a:srgbClr val="E7E7EC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CD4CA"/>
          </a:solidFill>
        </a:fill>
      </a:tcStyle>
    </a:wholeTbl>
    <a:band2H>
      <a:tcTxStyle b="def" i="def"/>
      <a:tcStyle>
        <a:tcBdr/>
        <a:fill>
          <a:solidFill>
            <a:srgbClr val="F6EB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7D7D7"/>
          </a:solidFill>
        </a:fill>
      </a:tcStyle>
    </a:wholeTbl>
    <a:band2H>
      <a:tcTxStyle b="def" i="def"/>
      <a:tcStyle>
        <a:tcBdr/>
        <a:fill>
          <a:solidFill>
            <a:srgbClr val="ECECEC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41" name="Shape 41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defRPr sz="1200">
        <a:latin typeface="+mj-lt"/>
        <a:ea typeface="+mj-ea"/>
        <a:cs typeface="+mj-cs"/>
        <a:sym typeface="Arial"/>
      </a:defRPr>
    </a:lvl1pPr>
    <a:lvl2pPr indent="228600" defTabSz="457200" latinLnBrk="0">
      <a:defRPr sz="1200">
        <a:latin typeface="+mj-lt"/>
        <a:ea typeface="+mj-ea"/>
        <a:cs typeface="+mj-cs"/>
        <a:sym typeface="Arial"/>
      </a:defRPr>
    </a:lvl2pPr>
    <a:lvl3pPr indent="457200" defTabSz="457200" latinLnBrk="0">
      <a:defRPr sz="1200">
        <a:latin typeface="+mj-lt"/>
        <a:ea typeface="+mj-ea"/>
        <a:cs typeface="+mj-cs"/>
        <a:sym typeface="Arial"/>
      </a:defRPr>
    </a:lvl3pPr>
    <a:lvl4pPr indent="685800" defTabSz="457200" latinLnBrk="0">
      <a:defRPr sz="1200">
        <a:latin typeface="+mj-lt"/>
        <a:ea typeface="+mj-ea"/>
        <a:cs typeface="+mj-cs"/>
        <a:sym typeface="Arial"/>
      </a:defRPr>
    </a:lvl4pPr>
    <a:lvl5pPr indent="914400" defTabSz="457200" latinLnBrk="0">
      <a:defRPr sz="1200">
        <a:latin typeface="+mj-lt"/>
        <a:ea typeface="+mj-ea"/>
        <a:cs typeface="+mj-cs"/>
        <a:sym typeface="Arial"/>
      </a:defRPr>
    </a:lvl5pPr>
    <a:lvl6pPr indent="1143000" defTabSz="457200" latinLnBrk="0">
      <a:defRPr sz="1200">
        <a:latin typeface="+mj-lt"/>
        <a:ea typeface="+mj-ea"/>
        <a:cs typeface="+mj-cs"/>
        <a:sym typeface="Arial"/>
      </a:defRPr>
    </a:lvl6pPr>
    <a:lvl7pPr indent="1371600" defTabSz="457200" latinLnBrk="0">
      <a:defRPr sz="1200">
        <a:latin typeface="+mj-lt"/>
        <a:ea typeface="+mj-ea"/>
        <a:cs typeface="+mj-cs"/>
        <a:sym typeface="Arial"/>
      </a:defRPr>
    </a:lvl7pPr>
    <a:lvl8pPr indent="1600200" defTabSz="457200" latinLnBrk="0">
      <a:defRPr sz="1200">
        <a:latin typeface="+mj-lt"/>
        <a:ea typeface="+mj-ea"/>
        <a:cs typeface="+mj-cs"/>
        <a:sym typeface="Arial"/>
      </a:defRPr>
    </a:lvl8pPr>
    <a:lvl9pPr indent="1828800" defTabSz="457200" latinLnBrk="0">
      <a:defRPr sz="1200">
        <a:latin typeface="+mj-lt"/>
        <a:ea typeface="+mj-ea"/>
        <a:cs typeface="+mj-cs"/>
        <a:sym typeface="Arial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Sp="1" showMasterPhAnim="1">
  <p:cSld name="5e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8"/>
          <p:cNvSpPr/>
          <p:nvPr/>
        </p:nvSpPr>
        <p:spPr>
          <a:xfrm>
            <a:off x="0" y="0"/>
            <a:ext cx="9144000" cy="3886200"/>
          </a:xfrm>
          <a:prstGeom prst="rect">
            <a:avLst/>
          </a:prstGeom>
          <a:solidFill>
            <a:srgbClr val="007FA3"/>
          </a:solidFill>
          <a:ln w="25400">
            <a:solidFill>
              <a:srgbClr val="007FA3"/>
            </a:solidFill>
          </a:ln>
        </p:spPr>
        <p:txBody>
          <a:bodyPr lIns="45719" rIns="45719" anchor="ctr"/>
          <a:lstStyle/>
          <a:p>
            <a:pPr algn="ctr">
              <a:defRPr sz="1800">
                <a:solidFill>
                  <a:srgbClr val="FFFFFF"/>
                </a:solidFill>
              </a:defRPr>
            </a:pPr>
          </a:p>
        </p:txBody>
      </p:sp>
      <p:sp>
        <p:nvSpPr>
          <p:cNvPr id="14" name="Title Text"/>
          <p:cNvSpPr txBox="1"/>
          <p:nvPr>
            <p:ph type="title"/>
          </p:nvPr>
        </p:nvSpPr>
        <p:spPr>
          <a:xfrm>
            <a:off x="685800" y="762000"/>
            <a:ext cx="7772400" cy="2838451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rgbClr val="FFFFFF"/>
                </a:solidFill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15" name="Body Level One…"/>
          <p:cNvSpPr txBox="1"/>
          <p:nvPr>
            <p:ph type="body" sz="half" idx="1"/>
          </p:nvPr>
        </p:nvSpPr>
        <p:spPr>
          <a:xfrm>
            <a:off x="674687" y="3962400"/>
            <a:ext cx="7794626" cy="17526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ClrTx/>
              <a:buSzTx/>
              <a:buFontTx/>
              <a:buNone/>
              <a:defRPr sz="4400"/>
            </a:lvl1pPr>
            <a:lvl2pPr marL="0" indent="457200">
              <a:spcBef>
                <a:spcPts val="0"/>
              </a:spcBef>
              <a:buClrTx/>
              <a:buSzTx/>
              <a:buFontTx/>
              <a:buNone/>
              <a:defRPr sz="4400"/>
            </a:lvl2pPr>
            <a:lvl3pPr marL="0" indent="914400">
              <a:spcBef>
                <a:spcPts val="0"/>
              </a:spcBef>
              <a:buClrTx/>
              <a:buSzTx/>
              <a:buFontTx/>
              <a:buNone/>
              <a:defRPr sz="4400"/>
            </a:lvl3pPr>
            <a:lvl4pPr marL="0" indent="1371600">
              <a:spcBef>
                <a:spcPts val="0"/>
              </a:spcBef>
              <a:buClrTx/>
              <a:buSzTx/>
              <a:buFontTx/>
              <a:buNone/>
              <a:defRPr sz="4400"/>
            </a:lvl4pPr>
            <a:lvl5pPr marL="0" indent="1828800">
              <a:spcBef>
                <a:spcPts val="0"/>
              </a:spcBef>
              <a:buClrTx/>
              <a:buSzTx/>
              <a:buFontTx/>
              <a:buNone/>
              <a:defRPr sz="4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6" name="Slide Number"/>
          <p:cNvSpPr txBox="1"/>
          <p:nvPr>
            <p:ph type="sldNum" sz="quarter" idx="2"/>
          </p:nvPr>
        </p:nvSpPr>
        <p:spPr>
          <a:xfrm>
            <a:off x="8789857" y="97180"/>
            <a:ext cx="231238" cy="21466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5e Figure +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Text"/>
          <p:cNvSpPr txBox="1"/>
          <p:nvPr>
            <p:ph type="title"/>
          </p:nvPr>
        </p:nvSpPr>
        <p:spPr>
          <a:xfrm>
            <a:off x="249435" y="-1"/>
            <a:ext cx="8513565" cy="807816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24" name="Body Level One…"/>
          <p:cNvSpPr txBox="1"/>
          <p:nvPr>
            <p:ph type="body" sz="quarter" idx="1"/>
          </p:nvPr>
        </p:nvSpPr>
        <p:spPr>
          <a:xfrm>
            <a:off x="457200" y="5831015"/>
            <a:ext cx="8229600" cy="581001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0"/>
              </a:spcBef>
              <a:buClrTx/>
              <a:buSzTx/>
              <a:buFontTx/>
              <a:buNone/>
              <a:defRPr b="1" sz="3600">
                <a:solidFill>
                  <a:srgbClr val="007FA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indent="228600">
              <a:spcBef>
                <a:spcPts val="0"/>
              </a:spcBef>
              <a:buClrTx/>
              <a:buSzTx/>
              <a:buFontTx/>
              <a:buNone/>
              <a:defRPr b="1" sz="3600">
                <a:solidFill>
                  <a:srgbClr val="007FA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indent="457200">
              <a:spcBef>
                <a:spcPts val="0"/>
              </a:spcBef>
              <a:buClrTx/>
              <a:buSzTx/>
              <a:buFontTx/>
              <a:buNone/>
              <a:defRPr b="1" sz="3600">
                <a:solidFill>
                  <a:srgbClr val="007FA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indent="685800">
              <a:spcBef>
                <a:spcPts val="0"/>
              </a:spcBef>
              <a:buClrTx/>
              <a:buSzTx/>
              <a:buFontTx/>
              <a:buNone/>
              <a:defRPr b="1" sz="3600">
                <a:solidFill>
                  <a:srgbClr val="007FA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indent="914400">
              <a:spcBef>
                <a:spcPts val="0"/>
              </a:spcBef>
              <a:buClrTx/>
              <a:buSzTx/>
              <a:buFontTx/>
              <a:buNone/>
              <a:defRPr b="1" sz="3600">
                <a:solidFill>
                  <a:srgbClr val="007FA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5" name="Slide Number"/>
          <p:cNvSpPr txBox="1"/>
          <p:nvPr>
            <p:ph type="sldNum" sz="quarter" idx="2"/>
          </p:nvPr>
        </p:nvSpPr>
        <p:spPr>
          <a:xfrm>
            <a:off x="8789857" y="97180"/>
            <a:ext cx="231238" cy="214661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5e 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3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258233" y="0"/>
            <a:ext cx="8513234" cy="8160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4" tIns="91424" rIns="91424" bIns="91424" anchor="b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pic>
        <p:nvPicPr>
          <p:cNvPr id="3" name="Shape 15" descr="Shape 15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43971" y="6429709"/>
            <a:ext cx="918000" cy="279915"/>
          </a:xfrm>
          <a:prstGeom prst="rect">
            <a:avLst/>
          </a:prstGeom>
          <a:ln w="12700">
            <a:miter lim="400000"/>
          </a:ln>
        </p:spPr>
      </p:pic>
      <p:sp>
        <p:nvSpPr>
          <p:cNvPr id="4" name="Shape 16"/>
          <p:cNvSpPr txBox="1"/>
          <p:nvPr/>
        </p:nvSpPr>
        <p:spPr>
          <a:xfrm>
            <a:off x="1600199" y="6429343"/>
            <a:ext cx="7162801" cy="281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r">
              <a:defRPr sz="1200"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pPr/>
            <a:r>
              <a:t>Copyright © 2019, 2015, 2012 Pearson Education, Inc. All Rights Reserved</a:t>
            </a:r>
          </a:p>
        </p:txBody>
      </p:sp>
      <p:sp>
        <p:nvSpPr>
          <p:cNvPr id="5" name="Body Level One…"/>
          <p:cNvSpPr txBox="1"/>
          <p:nvPr>
            <p:ph type="body" idx="1"/>
          </p:nvPr>
        </p:nvSpPr>
        <p:spPr>
          <a:xfrm>
            <a:off x="400049" y="913012"/>
            <a:ext cx="8229601" cy="50319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4" tIns="91424" rIns="91424" bIns="91424">
            <a:normAutofit fontScale="100000" lnSpcReduction="0"/>
          </a:bodyPr>
          <a:lstStyle>
            <a:lvl2pPr marL="787400" indent="-228600"/>
            <a:lvl3pPr marL="1193800" indent="-177800"/>
            <a:lvl4pPr marL="1701800" indent="-228600"/>
            <a:lvl5pPr marL="2108200" indent="-177800"/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" name="Slide Number"/>
          <p:cNvSpPr txBox="1"/>
          <p:nvPr>
            <p:ph type="sldNum" sz="quarter" idx="2"/>
          </p:nvPr>
        </p:nvSpPr>
        <p:spPr>
          <a:xfrm>
            <a:off x="4419600" y="6172200"/>
            <a:ext cx="2133600" cy="368301"/>
          </a:xfrm>
          <a:prstGeom prst="rect">
            <a:avLst/>
          </a:prstGeom>
          <a:ln w="12700">
            <a:miter lim="400000"/>
          </a:ln>
        </p:spPr>
        <p:txBody>
          <a:bodyPr wrap="none" lIns="45699" tIns="45699" rIns="45699" bIns="45699" anchor="ctr">
            <a:spAutoFit/>
          </a:bodyPr>
          <a:lstStyle>
            <a:lvl1pPr algn="r">
              <a:defRPr sz="900"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</p:sldLayoutIdLst>
  <p:transition xmlns:p14="http://schemas.microsoft.com/office/powerpoint/2010/main" spd="med" advClick="1"/>
  <p:txStyles>
    <p:titleStyle>
      <a:lvl1pPr marL="0" marR="0" indent="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ln>
            <a:noFill/>
          </a:ln>
          <a:solidFill>
            <a:srgbClr val="007FA3"/>
          </a:solidFill>
          <a:uFillTx/>
          <a:latin typeface="Times New Roman"/>
          <a:ea typeface="Times New Roman"/>
          <a:cs typeface="Times New Roman"/>
          <a:sym typeface="Times New Roman"/>
        </a:defRPr>
      </a:lvl1pPr>
      <a:lvl2pPr marL="0" marR="0" indent="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ln>
            <a:noFill/>
          </a:ln>
          <a:solidFill>
            <a:srgbClr val="007FA3"/>
          </a:solidFill>
          <a:uFillTx/>
          <a:latin typeface="Times New Roman"/>
          <a:ea typeface="Times New Roman"/>
          <a:cs typeface="Times New Roman"/>
          <a:sym typeface="Times New Roman"/>
        </a:defRPr>
      </a:lvl2pPr>
      <a:lvl3pPr marL="0" marR="0" indent="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ln>
            <a:noFill/>
          </a:ln>
          <a:solidFill>
            <a:srgbClr val="007FA3"/>
          </a:solidFill>
          <a:uFillTx/>
          <a:latin typeface="Times New Roman"/>
          <a:ea typeface="Times New Roman"/>
          <a:cs typeface="Times New Roman"/>
          <a:sym typeface="Times New Roman"/>
        </a:defRPr>
      </a:lvl3pPr>
      <a:lvl4pPr marL="0" marR="0" indent="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ln>
            <a:noFill/>
          </a:ln>
          <a:solidFill>
            <a:srgbClr val="007FA3"/>
          </a:solidFill>
          <a:uFillTx/>
          <a:latin typeface="Times New Roman"/>
          <a:ea typeface="Times New Roman"/>
          <a:cs typeface="Times New Roman"/>
          <a:sym typeface="Times New Roman"/>
        </a:defRPr>
      </a:lvl4pPr>
      <a:lvl5pPr marL="0" marR="0" indent="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ln>
            <a:noFill/>
          </a:ln>
          <a:solidFill>
            <a:srgbClr val="007FA3"/>
          </a:solidFill>
          <a:uFillTx/>
          <a:latin typeface="Times New Roman"/>
          <a:ea typeface="Times New Roman"/>
          <a:cs typeface="Times New Roman"/>
          <a:sym typeface="Times New Roman"/>
        </a:defRPr>
      </a:lvl5pPr>
      <a:lvl6pPr marL="0" marR="0" indent="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ln>
            <a:noFill/>
          </a:ln>
          <a:solidFill>
            <a:srgbClr val="007FA3"/>
          </a:solidFill>
          <a:uFillTx/>
          <a:latin typeface="Times New Roman"/>
          <a:ea typeface="Times New Roman"/>
          <a:cs typeface="Times New Roman"/>
          <a:sym typeface="Times New Roman"/>
        </a:defRPr>
      </a:lvl6pPr>
      <a:lvl7pPr marL="0" marR="0" indent="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ln>
            <a:noFill/>
          </a:ln>
          <a:solidFill>
            <a:srgbClr val="007FA3"/>
          </a:solidFill>
          <a:uFillTx/>
          <a:latin typeface="Times New Roman"/>
          <a:ea typeface="Times New Roman"/>
          <a:cs typeface="Times New Roman"/>
          <a:sym typeface="Times New Roman"/>
        </a:defRPr>
      </a:lvl7pPr>
      <a:lvl8pPr marL="0" marR="0" indent="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ln>
            <a:noFill/>
          </a:ln>
          <a:solidFill>
            <a:srgbClr val="007FA3"/>
          </a:solidFill>
          <a:uFillTx/>
          <a:latin typeface="Times New Roman"/>
          <a:ea typeface="Times New Roman"/>
          <a:cs typeface="Times New Roman"/>
          <a:sym typeface="Times New Roman"/>
        </a:defRPr>
      </a:lvl8pPr>
      <a:lvl9pPr marL="0" marR="0" indent="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ln>
            <a:noFill/>
          </a:ln>
          <a:solidFill>
            <a:srgbClr val="007FA3"/>
          </a:solidFill>
          <a:uFillTx/>
          <a:latin typeface="Times New Roman"/>
          <a:ea typeface="Times New Roman"/>
          <a:cs typeface="Times New Roman"/>
          <a:sym typeface="Times New Roman"/>
        </a:defRPr>
      </a:lvl9pPr>
    </p:titleStyle>
    <p:bodyStyle>
      <a:lvl1pPr marL="304800" marR="0" indent="-203200" algn="l" defTabSz="914400" latinLnBrk="0">
        <a:lnSpc>
          <a:spcPct val="100000"/>
        </a:lnSpc>
        <a:spcBef>
          <a:spcPts val="1500"/>
        </a:spcBef>
        <a:spcAft>
          <a:spcPts val="0"/>
        </a:spcAft>
        <a:buClr>
          <a:srgbClr val="007FA3"/>
        </a:buClr>
        <a:buSzPct val="100000"/>
        <a:buFont typeface="Arial"/>
        <a:buChar char="•"/>
        <a:tabLst/>
        <a:defRPr b="0" baseline="0" cap="none" i="0" spc="0" strike="noStrike" sz="24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1pPr>
      <a:lvl2pPr marL="835025" marR="0" indent="-276225" algn="l" defTabSz="914400" latinLnBrk="0">
        <a:lnSpc>
          <a:spcPct val="100000"/>
        </a:lnSpc>
        <a:spcBef>
          <a:spcPts val="1500"/>
        </a:spcBef>
        <a:spcAft>
          <a:spcPts val="0"/>
        </a:spcAft>
        <a:buClr>
          <a:srgbClr val="007FA3"/>
        </a:buClr>
        <a:buSzPct val="100000"/>
        <a:buFont typeface="Arial"/>
        <a:buChar char="–"/>
        <a:tabLst/>
        <a:defRPr b="0" baseline="0" cap="none" i="0" spc="0" strike="noStrike" sz="24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2pPr>
      <a:lvl3pPr marL="1206500" marR="0" indent="-190500" algn="l" defTabSz="914400" latinLnBrk="0">
        <a:lnSpc>
          <a:spcPct val="100000"/>
        </a:lnSpc>
        <a:spcBef>
          <a:spcPts val="1500"/>
        </a:spcBef>
        <a:spcAft>
          <a:spcPts val="0"/>
        </a:spcAft>
        <a:buClr>
          <a:srgbClr val="007FA3"/>
        </a:buClr>
        <a:buSzPct val="100000"/>
        <a:buFont typeface="Arial"/>
        <a:buChar char="▪"/>
        <a:tabLst/>
        <a:defRPr b="0" baseline="0" cap="none" i="0" spc="0" strike="noStrike" sz="24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3pPr>
      <a:lvl4pPr marL="1663700" marR="0" indent="-190500" algn="l" defTabSz="914400" latinLnBrk="0">
        <a:lnSpc>
          <a:spcPct val="100000"/>
        </a:lnSpc>
        <a:spcBef>
          <a:spcPts val="1500"/>
        </a:spcBef>
        <a:spcAft>
          <a:spcPts val="0"/>
        </a:spcAft>
        <a:buClr>
          <a:srgbClr val="007FA3"/>
        </a:buClr>
        <a:buSzPct val="100000"/>
        <a:buFont typeface="Arial"/>
        <a:buChar char="–"/>
        <a:tabLst/>
        <a:defRPr b="0" baseline="0" cap="none" i="0" spc="0" strike="noStrike" sz="24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4pPr>
      <a:lvl5pPr marL="2120900" marR="0" indent="-190500" algn="l" defTabSz="914400" latinLnBrk="0">
        <a:lnSpc>
          <a:spcPct val="100000"/>
        </a:lnSpc>
        <a:spcBef>
          <a:spcPts val="1500"/>
        </a:spcBef>
        <a:spcAft>
          <a:spcPts val="0"/>
        </a:spcAft>
        <a:buClr>
          <a:srgbClr val="007FA3"/>
        </a:buClr>
        <a:buSzPct val="100000"/>
        <a:buFont typeface="Arial"/>
        <a:buChar char="•"/>
        <a:tabLst/>
        <a:defRPr b="0" baseline="0" cap="none" i="0" spc="0" strike="noStrike" sz="24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5pPr>
      <a:lvl6pPr marL="2578100" marR="0" indent="-190500" algn="l" defTabSz="914400" latinLnBrk="0">
        <a:lnSpc>
          <a:spcPct val="100000"/>
        </a:lnSpc>
        <a:spcBef>
          <a:spcPts val="1500"/>
        </a:spcBef>
        <a:spcAft>
          <a:spcPts val="0"/>
        </a:spcAft>
        <a:buClr>
          <a:srgbClr val="007FA3"/>
        </a:buClr>
        <a:buSzPct val="100000"/>
        <a:buFont typeface="Arial"/>
        <a:buChar char="•"/>
        <a:tabLst/>
        <a:defRPr b="0" baseline="0" cap="none" i="0" spc="0" strike="noStrike" sz="24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6pPr>
      <a:lvl7pPr marL="3035300" marR="0" indent="-190500" algn="l" defTabSz="914400" latinLnBrk="0">
        <a:lnSpc>
          <a:spcPct val="100000"/>
        </a:lnSpc>
        <a:spcBef>
          <a:spcPts val="1500"/>
        </a:spcBef>
        <a:spcAft>
          <a:spcPts val="0"/>
        </a:spcAft>
        <a:buClr>
          <a:srgbClr val="007FA3"/>
        </a:buClr>
        <a:buSzPct val="100000"/>
        <a:buFont typeface="Arial"/>
        <a:buChar char="•"/>
        <a:tabLst/>
        <a:defRPr b="0" baseline="0" cap="none" i="0" spc="0" strike="noStrike" sz="24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7pPr>
      <a:lvl8pPr marL="3492500" marR="0" indent="-190500" algn="l" defTabSz="914400" latinLnBrk="0">
        <a:lnSpc>
          <a:spcPct val="100000"/>
        </a:lnSpc>
        <a:spcBef>
          <a:spcPts val="1500"/>
        </a:spcBef>
        <a:spcAft>
          <a:spcPts val="0"/>
        </a:spcAft>
        <a:buClr>
          <a:srgbClr val="007FA3"/>
        </a:buClr>
        <a:buSzPct val="100000"/>
        <a:buFont typeface="Arial"/>
        <a:buChar char="•"/>
        <a:tabLst/>
        <a:defRPr b="0" baseline="0" cap="none" i="0" spc="0" strike="noStrike" sz="24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8pPr>
      <a:lvl9pPr marL="3949700" marR="0" indent="-190500" algn="l" defTabSz="914400" latinLnBrk="0">
        <a:lnSpc>
          <a:spcPct val="100000"/>
        </a:lnSpc>
        <a:spcBef>
          <a:spcPts val="1500"/>
        </a:spcBef>
        <a:spcAft>
          <a:spcPts val="0"/>
        </a:spcAft>
        <a:buClr>
          <a:srgbClr val="007FA3"/>
        </a:buClr>
        <a:buSzPct val="100000"/>
        <a:buFont typeface="Arial"/>
        <a:buChar char="•"/>
        <a:tabLst/>
        <a:defRPr b="0" baseline="0" cap="none" i="0" spc="0" strike="noStrike" sz="24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jpeg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195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 lIns="0" tIns="0" rIns="0" bIns="0"/>
          <a:lstStyle/>
          <a:p>
            <a:pPr defTabSz="713231">
              <a:defRPr sz="3432"/>
            </a:pPr>
            <a:r>
              <a:t>Data Structures and Abstractions with Java</a:t>
            </a:r>
            <a:r>
              <a:rPr baseline="30018"/>
              <a:t>™</a:t>
            </a:r>
          </a:p>
        </p:txBody>
      </p:sp>
      <p:sp>
        <p:nvSpPr>
          <p:cNvPr id="44" name="Shape 196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 lIns="0" tIns="0" rIns="0" bIns="0"/>
          <a:lstStyle/>
          <a:p>
            <a:pPr marL="0" indent="0">
              <a:spcBef>
                <a:spcPts val="0"/>
              </a:spcBef>
              <a:buSzTx/>
              <a:buNone/>
              <a:defRPr sz="2000">
                <a:solidFill>
                  <a:srgbClr val="007FA3"/>
                </a:solidFill>
              </a:defRPr>
            </a:pPr>
            <a:r>
              <a:t>5</a:t>
            </a:r>
            <a:r>
              <a:rPr baseline="30000"/>
              <a:t>th</a:t>
            </a:r>
            <a:r>
              <a:t> Edition</a:t>
            </a:r>
          </a:p>
        </p:txBody>
      </p:sp>
      <p:sp>
        <p:nvSpPr>
          <p:cNvPr id="45" name="Shape 198"/>
          <p:cNvSpPr txBox="1"/>
          <p:nvPr/>
        </p:nvSpPr>
        <p:spPr>
          <a:xfrm>
            <a:off x="4700699" y="1421040"/>
            <a:ext cx="3657601" cy="45237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b">
            <a:normAutofit fontScale="100000" lnSpcReduction="0"/>
          </a:bodyPr>
          <a:lstStyle>
            <a:lvl1pPr defTabSz="685800">
              <a:defRPr b="1" sz="3300">
                <a:solidFill>
                  <a:srgbClr val="007FA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Java Interlude 7</a:t>
            </a:r>
          </a:p>
        </p:txBody>
      </p:sp>
      <p:sp>
        <p:nvSpPr>
          <p:cNvPr id="46" name="Shape 199"/>
          <p:cNvSpPr txBox="1"/>
          <p:nvPr/>
        </p:nvSpPr>
        <p:spPr>
          <a:xfrm>
            <a:off x="4700699" y="3147927"/>
            <a:ext cx="4004669" cy="141240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/>
          <a:p>
            <a:pPr>
              <a:defRPr b="1" sz="4400">
                <a:solidFill>
                  <a:srgbClr val="007FA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Inheritance and</a:t>
            </a:r>
          </a:p>
          <a:p>
            <a:pPr>
              <a:defRPr b="1" sz="4400">
                <a:solidFill>
                  <a:srgbClr val="007FA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Polymorphism</a:t>
            </a:r>
          </a:p>
        </p:txBody>
      </p:sp>
      <p:pic>
        <p:nvPicPr>
          <p:cNvPr id="47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79413" y="1421040"/>
            <a:ext cx="4124641" cy="4776560"/>
          </a:xfrm>
          <a:prstGeom prst="rect">
            <a:avLst/>
          </a:prstGeom>
          <a:ln w="12700">
            <a:miter lim="400000"/>
          </a:ln>
          <a:effectLst>
            <a:outerShdw sx="100000" sy="100000" kx="0" ky="0" algn="b" rotWithShape="0" blurRad="50800" dist="38100" dir="270000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Polymorphism</a:t>
            </a:r>
          </a:p>
        </p:txBody>
      </p:sp>
      <p:sp>
        <p:nvSpPr>
          <p:cNvPr id="79" name="FIGURE J7-2 The method displayAt calls the correct version of display"/>
          <p:cNvSpPr txBox="1"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 defTabSz="429768">
              <a:defRPr sz="2068"/>
            </a:lvl1pPr>
          </a:lstStyle>
          <a:p>
            <a:pPr/>
            <a:r>
              <a:t>FIGURE J7-2 The method displayAt calls the correct version of display</a:t>
            </a:r>
          </a:p>
        </p:txBody>
      </p:sp>
      <p:pic>
        <p:nvPicPr>
          <p:cNvPr id="80" name="Four sets of computer codes. Showing the relationships that result in polymorphic methods." descr="Four sets of computer codes. Showing the relationships that result in polymorphic methods.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92350" y="1016316"/>
            <a:ext cx="8627734" cy="4825368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Polymorphism</a:t>
            </a:r>
          </a:p>
        </p:txBody>
      </p:sp>
      <p:sp>
        <p:nvSpPr>
          <p:cNvPr id="83" name="FIGURE J7-3 An object, not its name, determines its behavior"/>
          <p:cNvSpPr txBox="1"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 defTabSz="493776">
              <a:defRPr sz="2376"/>
            </a:lvl1pPr>
          </a:lstStyle>
          <a:p>
            <a:pPr/>
            <a:r>
              <a:t>FIGURE J7-3 An object, not its name, determines its behavior</a:t>
            </a:r>
          </a:p>
        </p:txBody>
      </p:sp>
      <p:pic>
        <p:nvPicPr>
          <p:cNvPr id="84" name="Two diagrams illustrate the function of an object.&#10;&#10;Picture 2" descr="Two diagrams illustrate the function of an object.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095299" y="1072315"/>
            <a:ext cx="4953402" cy="471337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Title 1"/>
          <p:cNvSpPr txBox="1"/>
          <p:nvPr>
            <p:ph type="ctrTitle"/>
          </p:nvPr>
        </p:nvSpPr>
        <p:spPr>
          <a:xfrm>
            <a:off x="685800" y="762000"/>
            <a:ext cx="7772400" cy="2838451"/>
          </a:xfrm>
          <a:prstGeom prst="rect">
            <a:avLst/>
          </a:prstGeom>
        </p:spPr>
        <p:txBody>
          <a:bodyPr/>
          <a:lstStyle/>
          <a:p>
            <a:pPr/>
            <a:r>
              <a:t>End</a:t>
            </a:r>
          </a:p>
        </p:txBody>
      </p:sp>
      <p:sp>
        <p:nvSpPr>
          <p:cNvPr id="87" name="Subtitle 2"/>
          <p:cNvSpPr txBox="1"/>
          <p:nvPr>
            <p:ph type="subTitle" sz="half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Java Interlude 7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When to Use Inheritance</a:t>
            </a:r>
          </a:p>
        </p:txBody>
      </p:sp>
      <p:sp>
        <p:nvSpPr>
          <p:cNvPr id="50" name="Content Placeholder 4"/>
          <p:cNvSpPr txBox="1"/>
          <p:nvPr>
            <p:ph type="body" idx="1"/>
          </p:nvPr>
        </p:nvSpPr>
        <p:spPr>
          <a:xfrm>
            <a:off x="137155" y="1473548"/>
            <a:ext cx="8843234" cy="3910904"/>
          </a:xfrm>
          <a:prstGeom prst="rect">
            <a:avLst/>
          </a:prstGeom>
        </p:spPr>
        <p:txBody>
          <a:bodyPr/>
          <a:lstStyle/>
          <a:p>
            <a:pPr/>
            <a:r>
              <a:t>Given the class </a:t>
            </a:r>
            <a:r>
              <a:rPr b="1">
                <a:latin typeface="Courier New"/>
                <a:ea typeface="Courier New"/>
                <a:cs typeface="Courier New"/>
                <a:sym typeface="Courier New"/>
              </a:rPr>
              <a:t>VectorStack</a:t>
            </a:r>
          </a:p>
        </p:txBody>
      </p:sp>
      <p:sp>
        <p:nvSpPr>
          <p:cNvPr id="51" name="Use inheritance to derive VectorStack from Vector"/>
          <p:cNvSpPr txBox="1"/>
          <p:nvPr/>
        </p:nvSpPr>
        <p:spPr>
          <a:xfrm>
            <a:off x="258233" y="3712934"/>
            <a:ext cx="7753609" cy="4640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marL="304800" indent="-203200">
              <a:spcBef>
                <a:spcPts val="1500"/>
              </a:spcBef>
              <a:buClr>
                <a:srgbClr val="007FA3"/>
              </a:buClr>
              <a:buSzPct val="100000"/>
              <a:buFont typeface="Arial"/>
              <a:buChar char="•"/>
              <a:defRPr sz="2400"/>
            </a:pPr>
            <a:r>
              <a:t>Use inheritance to derive </a:t>
            </a:r>
            <a:r>
              <a:rPr b="1">
                <a:latin typeface="Courier New"/>
                <a:ea typeface="Courier New"/>
                <a:cs typeface="Courier New"/>
                <a:sym typeface="Courier New"/>
              </a:rPr>
              <a:t>VectorStack</a:t>
            </a:r>
            <a:r>
              <a:t> from </a:t>
            </a:r>
            <a:r>
              <a:rPr b="1">
                <a:latin typeface="Courier New"/>
                <a:ea typeface="Courier New"/>
                <a:cs typeface="Courier New"/>
                <a:sym typeface="Courier New"/>
              </a:rPr>
              <a:t>Vector</a:t>
            </a:r>
          </a:p>
        </p:txBody>
      </p:sp>
      <p:sp>
        <p:nvSpPr>
          <p:cNvPr id="52" name="public final class VectorStack&lt;T&gt; implements StackInterface&lt;T&gt;…"/>
          <p:cNvSpPr txBox="1"/>
          <p:nvPr/>
        </p:nvSpPr>
        <p:spPr>
          <a:xfrm>
            <a:off x="598522" y="2153920"/>
            <a:ext cx="7329653" cy="12750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marL="376554" indent="-376554" defTabSz="457200">
              <a:spcBef>
                <a:spcPts val="300"/>
              </a:spcBef>
              <a:defRPr b="1" sz="1500"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A53B99"/>
                </a:solidFill>
              </a:rPr>
              <a:t>public final class</a:t>
            </a:r>
            <a:r>
              <a:t> </a:t>
            </a:r>
            <a:r>
              <a:rPr b="0"/>
              <a:t>VectorStack&lt;T&gt; </a:t>
            </a:r>
            <a:r>
              <a:rPr>
                <a:solidFill>
                  <a:srgbClr val="A53B99"/>
                </a:solidFill>
              </a:rPr>
              <a:t>implements</a:t>
            </a:r>
            <a:r>
              <a:t> </a:t>
            </a:r>
            <a:r>
              <a:rPr b="0"/>
              <a:t>StackInterface&lt;T&gt;</a:t>
            </a:r>
            <a:endParaRPr b="0"/>
          </a:p>
          <a:p>
            <a:pPr marL="376554" indent="-376554" defTabSz="457200"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t>{</a:t>
            </a:r>
          </a:p>
          <a:p>
            <a:pPr marL="376554" indent="-376554" defTabSz="457200"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t>   </a:t>
            </a:r>
            <a:r>
              <a:rPr b="1">
                <a:solidFill>
                  <a:srgbClr val="A53B99"/>
                </a:solidFill>
              </a:rPr>
              <a:t>private</a:t>
            </a:r>
            <a:r>
              <a:t>  Vector&lt;T&gt; stack;</a:t>
            </a:r>
          </a:p>
          <a:p>
            <a:pPr marL="376554" indent="-376554" defTabSz="457200"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t> . . . </a:t>
            </a:r>
          </a:p>
        </p:txBody>
      </p:sp>
      <p:sp>
        <p:nvSpPr>
          <p:cNvPr id="53" name="public final class VectorStack&lt;T&gt; extends Vector&lt;T&gt;…"/>
          <p:cNvSpPr txBox="1"/>
          <p:nvPr/>
        </p:nvSpPr>
        <p:spPr>
          <a:xfrm>
            <a:off x="598522" y="4461477"/>
            <a:ext cx="7507701" cy="84264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defTabSz="457200">
              <a:spcBef>
                <a:spcPts val="400"/>
              </a:spcBef>
              <a:defRPr b="1" sz="1500">
                <a:solidFill>
                  <a:srgbClr val="2F2A2B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A53B99"/>
                </a:solidFill>
              </a:rPr>
              <a:t>public final class</a:t>
            </a:r>
            <a:r>
              <a:t> </a:t>
            </a:r>
            <a:r>
              <a:rPr b="0"/>
              <a:t>VectorStack&lt;T&gt; </a:t>
            </a:r>
            <a:r>
              <a:rPr>
                <a:solidFill>
                  <a:srgbClr val="A53B99"/>
                </a:solidFill>
              </a:rPr>
              <a:t>extends</a:t>
            </a:r>
            <a:r>
              <a:t> </a:t>
            </a:r>
            <a:r>
              <a:rPr b="0"/>
              <a:t>Vector&lt;T&gt;</a:t>
            </a:r>
            <a:r>
              <a:rPr b="0">
                <a:solidFill>
                  <a:srgbClr val="000000"/>
                </a:solidFill>
              </a:rPr>
              <a:t> </a:t>
            </a:r>
            <a:endParaRPr b="0">
              <a:solidFill>
                <a:srgbClr val="000000"/>
              </a:solidFill>
            </a:endParaRPr>
          </a:p>
          <a:p>
            <a:pPr defTabSz="457200">
              <a:spcBef>
                <a:spcPts val="400"/>
              </a:spcBef>
              <a:defRPr b="1" sz="1500">
                <a:solidFill>
                  <a:srgbClr val="2F2A2B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 b="0">
                <a:solidFill>
                  <a:srgbClr val="000000"/>
                </a:solidFill>
              </a:rPr>
              <a:t>									</a:t>
            </a:r>
            <a:r>
              <a:rPr>
                <a:solidFill>
                  <a:srgbClr val="A53B99"/>
                </a:solidFill>
              </a:rPr>
              <a:t>implements</a:t>
            </a:r>
            <a:r>
              <a:t> StackInterface&lt;T&gt;</a:t>
            </a:r>
            <a:endParaRPr>
              <a:solidFill>
                <a:srgbClr val="000000"/>
              </a:solidFill>
            </a:endParaRPr>
          </a:p>
          <a:p>
            <a:pPr defTabSz="457200">
              <a:defRPr sz="1500">
                <a:solidFill>
                  <a:srgbClr val="2F2A2B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{ . . 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When to Use Inheritance</a:t>
            </a:r>
          </a:p>
        </p:txBody>
      </p:sp>
      <p:sp>
        <p:nvSpPr>
          <p:cNvPr id="56" name="Content Placeholder 4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Resulting class has all methods of  Vector in addition to those in StackInterface</a:t>
            </a:r>
          </a:p>
          <a:p>
            <a:pPr/>
            <a:r>
              <a:t>However, these Vector methods enable a client to add or remove entries anywhere within the stack, </a:t>
            </a:r>
          </a:p>
          <a:p>
            <a:pPr lvl="1"/>
            <a:r>
              <a:t>Thus violating the premise of the ADT stack.</a:t>
            </a:r>
          </a:p>
          <a:p>
            <a:pPr lvl="1"/>
            <a:r>
              <a:t>Instead of a stack, we would have an enhanced vector</a:t>
            </a:r>
          </a:p>
          <a:p>
            <a:pPr/>
            <a:r>
              <a:t>Since no “is-a” relationship, should not use inheritance this way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When to Use Inheritance</a:t>
            </a:r>
          </a:p>
        </p:txBody>
      </p:sp>
      <p:sp>
        <p:nvSpPr>
          <p:cNvPr id="59" name="Content Placeholder 4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Security issues</a:t>
            </a:r>
          </a:p>
          <a:p>
            <a:pPr/>
            <a:r>
              <a:t>Limit your use of inheritance</a:t>
            </a:r>
          </a:p>
          <a:p>
            <a:pPr/>
            <a:r>
              <a:t>Realize that a superclass can affect the behavior of a subclass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Protected Access</a:t>
            </a:r>
          </a:p>
        </p:txBody>
      </p:sp>
      <p:sp>
        <p:nvSpPr>
          <p:cNvPr id="62" name="Content Placeholder 2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You can use the access modifier protected for methods and data fields.</a:t>
            </a:r>
          </a:p>
          <a:p>
            <a:pPr/>
            <a:r>
              <a:t>Method or data field modified by protected can be accessed by name only within:</a:t>
            </a:r>
          </a:p>
          <a:p>
            <a:pPr lvl="1"/>
            <a:r>
              <a:t>Its own class definition C</a:t>
            </a:r>
          </a:p>
          <a:p>
            <a:pPr lvl="1"/>
            <a:r>
              <a:t>Any class derived from C</a:t>
            </a:r>
          </a:p>
          <a:p>
            <a:pPr lvl="1"/>
            <a:r>
              <a:t>Any class within the same package as C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Access Modifiers</a:t>
            </a:r>
          </a:p>
        </p:txBody>
      </p:sp>
      <p:sp>
        <p:nvSpPr>
          <p:cNvPr id="65" name="FIGURE J7-1 Public, private, protected, and package access of the data fields and methods of class C"/>
          <p:cNvSpPr txBox="1"/>
          <p:nvPr>
            <p:ph type="body" sz="quarter" idx="1"/>
          </p:nvPr>
        </p:nvSpPr>
        <p:spPr>
          <a:xfrm>
            <a:off x="457200" y="5475613"/>
            <a:ext cx="8229600" cy="936403"/>
          </a:xfrm>
          <a:prstGeom prst="rect">
            <a:avLst/>
          </a:prstGeom>
        </p:spPr>
        <p:txBody>
          <a:bodyPr/>
          <a:lstStyle>
            <a:lvl1pPr defTabSz="539495">
              <a:defRPr sz="2596"/>
            </a:lvl1pPr>
          </a:lstStyle>
          <a:p>
            <a:pPr/>
            <a:r>
              <a:t>FIGURE J7-1 Public, private, protected, and package access of the data fields and methods of class C</a:t>
            </a:r>
          </a:p>
        </p:txBody>
      </p:sp>
      <p:pic>
        <p:nvPicPr>
          <p:cNvPr id="66" name="A diagram illustrates the access specifiers, package access, and methods of a class C&#10;" descr="A diagram illustrates the access specifiers, package access, and methods of a class C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43971" y="1388000"/>
            <a:ext cx="8458201" cy="3371198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Abstract Classes and Methods</a:t>
            </a:r>
          </a:p>
        </p:txBody>
      </p:sp>
      <p:sp>
        <p:nvSpPr>
          <p:cNvPr id="69" name="Content Placeholder 4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An abstract class will be the superclass of another class</a:t>
            </a:r>
          </a:p>
          <a:p>
            <a:pPr/>
            <a:r>
              <a:t>Thus, an abstract class is sometimes called an abstract superclass.</a:t>
            </a:r>
          </a:p>
          <a:p>
            <a:pPr/>
            <a:r>
              <a:t>Declare abstract method by including reserved word abstract in header</a:t>
            </a:r>
          </a:p>
        </p:txBody>
      </p:sp>
      <p:sp>
        <p:nvSpPr>
          <p:cNvPr id="70" name="public abstract void display();"/>
          <p:cNvSpPr txBox="1"/>
          <p:nvPr/>
        </p:nvSpPr>
        <p:spPr>
          <a:xfrm>
            <a:off x="1905730" y="4046588"/>
            <a:ext cx="5081716" cy="396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>
              <a:defRPr b="1" sz="2100"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A53B99"/>
                </a:solidFill>
              </a:rPr>
              <a:t>public abstract void</a:t>
            </a:r>
            <a:r>
              <a:t> display();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Abstract Classes and Methods</a:t>
            </a:r>
          </a:p>
        </p:txBody>
      </p:sp>
      <p:sp>
        <p:nvSpPr>
          <p:cNvPr id="73" name="Content Placeholder 4"/>
          <p:cNvSpPr txBox="1"/>
          <p:nvPr>
            <p:ph type="body" idx="1"/>
          </p:nvPr>
        </p:nvSpPr>
        <p:spPr>
          <a:xfrm>
            <a:off x="391582" y="913012"/>
            <a:ext cx="8513234" cy="5031976"/>
          </a:xfrm>
          <a:prstGeom prst="rect">
            <a:avLst/>
          </a:prstGeom>
        </p:spPr>
        <p:txBody>
          <a:bodyPr/>
          <a:lstStyle/>
          <a:p>
            <a:pPr/>
            <a:r>
              <a:t>Abstract method cannot be </a:t>
            </a:r>
            <a:r>
              <a:rPr b="1">
                <a:latin typeface="Courier New"/>
                <a:ea typeface="Courier New"/>
                <a:cs typeface="Courier New"/>
                <a:sym typeface="Courier New"/>
              </a:rPr>
              <a:t>private</a:t>
            </a:r>
            <a:r>
              <a:t>, </a:t>
            </a:r>
            <a:r>
              <a:rPr b="1">
                <a:latin typeface="Courier New"/>
                <a:ea typeface="Courier New"/>
                <a:cs typeface="Courier New"/>
                <a:sym typeface="Courier New"/>
              </a:rPr>
              <a:t>static</a:t>
            </a:r>
            <a:r>
              <a:t>, or </a:t>
            </a:r>
            <a:r>
              <a:rPr b="1">
                <a:latin typeface="Courier New"/>
                <a:ea typeface="Courier New"/>
                <a:cs typeface="Courier New"/>
                <a:sym typeface="Courier New"/>
              </a:rPr>
              <a:t>final</a:t>
            </a:r>
            <a:r>
              <a:t>.</a:t>
            </a:r>
          </a:p>
          <a:p>
            <a:pPr/>
            <a:r>
              <a:t>Class with at least one abstract method must be declared as an abstract class</a:t>
            </a:r>
          </a:p>
          <a:p>
            <a:pPr lvl="1"/>
            <a:r>
              <a:t>Abstract methods can appear only within an abstract class.</a:t>
            </a:r>
          </a:p>
          <a:p>
            <a:pPr/>
            <a:r>
              <a:t>Constructors cannot be abstract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Polymorphism</a:t>
            </a:r>
          </a:p>
        </p:txBody>
      </p:sp>
      <p:sp>
        <p:nvSpPr>
          <p:cNvPr id="76" name="Content Placeholder 2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Polymorphism allows same program instruction to mean different things in different contexts</a:t>
            </a:r>
          </a:p>
          <a:p>
            <a:pPr lvl="1"/>
            <a:r>
              <a:t>Context (which version of a method) determined at run time</a:t>
            </a:r>
          </a:p>
          <a:p>
            <a:pPr/>
            <a:r>
              <a:t>Java uses an object’s dynamic type, not its name, to see which method to invoke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508 Lecture">
  <a:themeElements>
    <a:clrScheme name="508 Lectur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3C1581"/>
      </a:accent1>
      <a:accent2>
        <a:srgbClr val="1A6C7C"/>
      </a:accent2>
      <a:accent3>
        <a:srgbClr val="CC730D"/>
      </a:accent3>
      <a:accent4>
        <a:srgbClr val="B2AA00"/>
      </a:accent4>
      <a:accent5>
        <a:srgbClr val="1B9332"/>
      </a:accent5>
      <a:accent6>
        <a:srgbClr val="7F7F7F"/>
      </a:accent6>
      <a:hlink>
        <a:srgbClr val="0000FF"/>
      </a:hlink>
      <a:folHlink>
        <a:srgbClr val="FF00FF"/>
      </a:folHlink>
    </a:clrScheme>
    <a:fontScheme name="508 Lecture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508 Lectur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508 Lecture">
  <a:themeElements>
    <a:clrScheme name="508 Lectur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3C1581"/>
      </a:accent1>
      <a:accent2>
        <a:srgbClr val="1A6C7C"/>
      </a:accent2>
      <a:accent3>
        <a:srgbClr val="CC730D"/>
      </a:accent3>
      <a:accent4>
        <a:srgbClr val="B2AA00"/>
      </a:accent4>
      <a:accent5>
        <a:srgbClr val="1B9332"/>
      </a:accent5>
      <a:accent6>
        <a:srgbClr val="7F7F7F"/>
      </a:accent6>
      <a:hlink>
        <a:srgbClr val="0000FF"/>
      </a:hlink>
      <a:folHlink>
        <a:srgbClr val="FF00FF"/>
      </a:folHlink>
    </a:clrScheme>
    <a:fontScheme name="508 Lecture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508 Lectur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